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63" r:id="rId3"/>
    <p:sldId id="989" r:id="rId4"/>
    <p:sldId id="991" r:id="rId6"/>
    <p:sldId id="992" r:id="rId7"/>
    <p:sldId id="1006" r:id="rId8"/>
    <p:sldId id="1007" r:id="rId9"/>
    <p:sldId id="273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9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17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2025-06-23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智能辅助线的使用细节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085" y="2143125"/>
            <a:ext cx="452056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、中期趋势研判，线上持股线下持币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、辅助线假跌破如何判断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、辅助线的低位反转买点判断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、辅助线的高位反转卖点判断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、辅助线乖离率判断修正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rcRect l="1924" t="2231" r="1893" b="2231"/>
          <a:stretch>
            <a:fillRect/>
          </a:stretch>
        </p:blipFill>
        <p:spPr>
          <a:xfrm>
            <a:off x="5391150" y="1797685"/>
            <a:ext cx="5904230" cy="3860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买卖点：今天交流案例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3855" y="1189990"/>
            <a:ext cx="3347720" cy="23602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rcRect b="11183"/>
          <a:stretch>
            <a:fillRect/>
          </a:stretch>
        </p:blipFill>
        <p:spPr>
          <a:xfrm>
            <a:off x="4046855" y="1215390"/>
            <a:ext cx="3133725" cy="789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4"/>
          <a:srcRect b="53252"/>
          <a:stretch>
            <a:fillRect/>
          </a:stretch>
        </p:blipFill>
        <p:spPr>
          <a:xfrm>
            <a:off x="363855" y="3895090"/>
            <a:ext cx="3331210" cy="16624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5"/>
          <a:srcRect l="1416" t="1732" r="1216" b="3916"/>
          <a:stretch>
            <a:fillRect/>
          </a:stretch>
        </p:blipFill>
        <p:spPr>
          <a:xfrm>
            <a:off x="3968115" y="2402840"/>
            <a:ext cx="3142615" cy="32639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6"/>
          <a:srcRect l="7418"/>
          <a:stretch>
            <a:fillRect/>
          </a:stretch>
        </p:blipFill>
        <p:spPr>
          <a:xfrm>
            <a:off x="7594600" y="936625"/>
            <a:ext cx="4028440" cy="13474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l="21434" t="4272" r="1884" b="5289"/>
          <a:stretch>
            <a:fillRect/>
          </a:stretch>
        </p:blipFill>
        <p:spPr>
          <a:xfrm>
            <a:off x="7594600" y="2402840"/>
            <a:ext cx="4121785" cy="2118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图片 17"/>
          <p:cNvPicPr/>
          <p:nvPr/>
        </p:nvPicPr>
        <p:blipFill>
          <a:blip r:embed="rId8"/>
          <a:srcRect l="4444" t="3373" r="1711" b="4434"/>
          <a:stretch>
            <a:fillRect/>
          </a:stretch>
        </p:blipFill>
        <p:spPr>
          <a:xfrm>
            <a:off x="8510905" y="4167505"/>
            <a:ext cx="2289175" cy="2454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1610360" y="5052695"/>
            <a:ext cx="2837180" cy="15690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好股研选栏目回顾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5" y="1010920"/>
            <a:ext cx="8597265" cy="4836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661"/>
          <a:stretch>
            <a:fillRect/>
          </a:stretch>
        </p:blipFill>
        <p:spPr>
          <a:xfrm>
            <a:off x="6275705" y="1029970"/>
            <a:ext cx="3166110" cy="5372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394"/>
          <a:stretch>
            <a:fillRect/>
          </a:stretch>
        </p:blipFill>
        <p:spPr>
          <a:xfrm>
            <a:off x="2526665" y="995045"/>
            <a:ext cx="3227705" cy="5407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椭圆 9"/>
          <p:cNvSpPr/>
          <p:nvPr/>
        </p:nvSpPr>
        <p:spPr>
          <a:xfrm>
            <a:off x="5148580" y="5609590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836025" y="5678805"/>
            <a:ext cx="605790" cy="49657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98690" y="994410"/>
            <a:ext cx="734695" cy="40132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 rot="18960000">
            <a:off x="4730115" y="4664075"/>
            <a:ext cx="154305" cy="10375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9840000" flipH="1">
            <a:off x="8372475" y="1327785"/>
            <a:ext cx="104775" cy="42405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2400000">
            <a:off x="6932930" y="1240155"/>
            <a:ext cx="154305" cy="9455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WPS 演示</Application>
  <PresentationFormat>宽屏</PresentationFormat>
  <Paragraphs>67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753</cp:revision>
  <dcterms:created xsi:type="dcterms:W3CDTF">2019-06-19T02:08:00Z</dcterms:created>
  <dcterms:modified xsi:type="dcterms:W3CDTF">2025-06-23T06:30:44Z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D999F400981F4637A7109E7BA90C4663_13</vt:lpwstr>
  </property>
</Properties>
</file>