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63" r:id="rId3"/>
    <p:sldId id="989" r:id="rId4"/>
    <p:sldId id="991" r:id="rId6"/>
    <p:sldId id="992" r:id="rId7"/>
    <p:sldId id="988" r:id="rId8"/>
    <p:sldId id="1003" r:id="rId9"/>
    <p:sldId id="1004" r:id="rId10"/>
    <p:sldId id="1005" r:id="rId11"/>
    <p:sldId id="999" r:id="rId12"/>
    <p:sldId id="27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image" Target="../media/image2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9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3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2025-06-16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各种金叉买点细节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050" y="1214755"/>
            <a:ext cx="1026033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、普通金叉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天是买点信号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、水上强势金叉只有第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天有买点信号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、强金叉看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、贴着辅助线的金叉初期光头彩柱，并不可怕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、人气股最佳出手点是：贴着辅助线上首个反弹阳线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强金叉初期信号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水手突破变色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、上面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这种情况，出现涨停板或大阳线，那么次日回档成本线支撑是短线超强买点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、死叉第一天的首个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分钟图是反抽买点信号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、金叉后期的每次分时异动冲高，偏离均价线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个点以上是卖出信号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买卖点：今天交流案例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01115"/>
            <a:ext cx="3600450" cy="1009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5856"/>
          <a:stretch>
            <a:fillRect/>
          </a:stretch>
        </p:blipFill>
        <p:spPr>
          <a:xfrm>
            <a:off x="1387475" y="2800985"/>
            <a:ext cx="3317875" cy="13620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10849"/>
          <a:stretch>
            <a:fillRect/>
          </a:stretch>
        </p:blipFill>
        <p:spPr>
          <a:xfrm>
            <a:off x="1387475" y="4659630"/>
            <a:ext cx="3373755" cy="1419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045" y="928370"/>
            <a:ext cx="3419475" cy="2647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845" y="3888105"/>
            <a:ext cx="2733675" cy="771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610" y="3800475"/>
            <a:ext cx="3237865" cy="2562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栏目定位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3650"/>
            <a:ext cx="8591550" cy="4832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02750" y="1866265"/>
            <a:ext cx="2515235" cy="3693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dirty="0">
                <a:sym typeface="+mn-ea"/>
              </a:rPr>
              <a:t>《好股研选》是款</a:t>
            </a:r>
            <a:r>
              <a:rPr b="1" dirty="0">
                <a:solidFill>
                  <a:srgbClr val="FF0000"/>
                </a:solidFill>
                <a:sym typeface="+mn-ea"/>
              </a:rPr>
              <a:t>个股研究研究类产品</a:t>
            </a:r>
            <a:r>
              <a:rPr dirty="0">
                <a:sym typeface="+mn-ea"/>
              </a:rPr>
              <a:t>。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中线成长稳健型和短线爆发交易型全方位覆盖</a:t>
            </a:r>
            <a:r>
              <a:rPr lang="zh-CN" altLang="en-US" dirty="0">
                <a:sym typeface="+mn-ea"/>
              </a:rPr>
              <a:t>，中线包含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隐形冠军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和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预期差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两类，用《震仓倍量突破战法》《黄金三角》等选股，短线定位的会标明</a:t>
            </a:r>
            <a:r>
              <a:rPr lang="en-US" altLang="zh-CN" dirty="0">
                <a:sym typeface="+mn-ea"/>
              </a:rPr>
              <a:t>“</a:t>
            </a:r>
            <a:r>
              <a:rPr lang="zh-CN" altLang="en-US" dirty="0">
                <a:sym typeface="+mn-ea"/>
              </a:rPr>
              <a:t>短线机会</a:t>
            </a:r>
            <a:r>
              <a:rPr lang="en-US" altLang="zh-CN" dirty="0">
                <a:sym typeface="+mn-ea"/>
              </a:rPr>
              <a:t>”</a:t>
            </a:r>
            <a:r>
              <a:rPr lang="zh-CN" altLang="en-US" dirty="0">
                <a:sym typeface="+mn-ea"/>
              </a:rPr>
              <a:t>，做的是风口</a:t>
            </a:r>
            <a:r>
              <a:rPr>
                <a:sym typeface="+mn-ea"/>
              </a:rPr>
              <a:t>强势股做回档低吸，尝试捕捉第二波。</a:t>
            </a:r>
            <a:endParaRPr lang="zh-CN" altLang="en-US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好股定位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02640" y="935355"/>
            <a:ext cx="4961890" cy="456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好股三要素：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好赛道好公司好股价</a:t>
            </a:r>
            <a:endParaRPr lang="zh-CN" altLang="en-US" sz="16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760" y="1666875"/>
            <a:ext cx="5328285" cy="40341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36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第一，要在一个好赛道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因为时代抛弃一个夕阳行业时可能连个招呼都不会打，赛道决定了这家公司能走多远。好赛道的标准：政策支撑的新兴赛道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行业处于成长期或困境反转期。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ts val="2365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ts val="236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第二，要有业绩支撑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。因为公司的盈利能力是股价持续上涨的源动力。所以要关注公司赚不赚钱，以及公司赚钱速度是不是在提升，其次最好有护城河。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ts val="2365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ts val="236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第三，股价要合理偏低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因为成长性再好的公司，如果股价已经反映甚至短期翻倍，那么上行空间就会很有限，说不定此时进场反而成接盘侠，所以估值决定了你出手时的安全性和收益高度。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31141"/>
          <a:stretch>
            <a:fillRect/>
          </a:stretch>
        </p:blipFill>
        <p:spPr>
          <a:xfrm>
            <a:off x="6176645" y="1666875"/>
            <a:ext cx="5765165" cy="39528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好股定位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31495" y="761365"/>
            <a:ext cx="3056255" cy="4641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好股都有较高的风险报酬比</a:t>
            </a:r>
            <a:endParaRPr lang="zh-CN" altLang="en-US" sz="1600" b="1" i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185" y="1225550"/>
            <a:ext cx="11509375" cy="4187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所谓风险报酬比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——你愿意用承担多少风险来获取多大的超过时间价值的额外报酬。关于风险，实操中要考虑的是“低吸”时会不会跌破，如果跌破最多损失是多少。所以关键是对低吸位的支撑强度预判，以及预设一旦跌破多少就止损，建议跌破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第一档支撑就减仓。至于收益预期，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就是要对上涨高度有一个提前预判，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预测大概能涨到什么位置，以及涨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到哪你就会心满意足的分批止盈。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《好股研选》一般都会优选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下方安全垫较厚较多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方反弹空间至少20%-30%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以上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的潜力股。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0795" y="2177415"/>
            <a:ext cx="7720965" cy="3854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好股定位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79145" y="759460"/>
            <a:ext cx="4961890" cy="456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好股应该是大部分人都可以做到的波段</a:t>
            </a:r>
            <a:endParaRPr lang="zh-CN" altLang="en-US" sz="1600" b="1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040" y="1315085"/>
            <a:ext cx="6285230" cy="2139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1.有买点。连续一字板的妖股或连续大阳线逼空的个股，没有回踩机会，也不存在蓄势突破的买点，可能是好股也可以不是“好股”。因为大部分人只能看着它涨。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2.敢买入。有些个股只是“一波牛”，大部分人都不敢买入这类透支严重的个股，就不是我们定义的“好股”。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6773"/>
          <a:stretch>
            <a:fillRect/>
          </a:stretch>
        </p:blipFill>
        <p:spPr>
          <a:xfrm>
            <a:off x="5741035" y="3188335"/>
            <a:ext cx="6292215" cy="29902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4987" b="31412"/>
          <a:stretch>
            <a:fillRect/>
          </a:stretch>
        </p:blipFill>
        <p:spPr>
          <a:xfrm>
            <a:off x="7263765" y="920750"/>
            <a:ext cx="4541520" cy="18510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" y="3515360"/>
            <a:ext cx="4772025" cy="25692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494530" y="-233680"/>
            <a:ext cx="5096510" cy="885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l">
              <a:lnSpc>
                <a:spcPct val="16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3600" noProof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sz="36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栏目答疑</a:t>
            </a:r>
            <a:endParaRPr kumimoji="0" lang="zh-CN" sz="36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02030"/>
            <a:ext cx="4724400" cy="5246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35" y="1228090"/>
            <a:ext cx="5505450" cy="4794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演示</Application>
  <PresentationFormat>宽屏</PresentationFormat>
  <Paragraphs>111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微软雅黑</vt:lpstr>
      <vt:lpstr>华文宋体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746</cp:revision>
  <dcterms:created xsi:type="dcterms:W3CDTF">2019-06-19T02:08:00Z</dcterms:created>
  <dcterms:modified xsi:type="dcterms:W3CDTF">2025-06-16T06:52:31Z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D999F400981F4637A7109E7BA90C4663_13</vt:lpwstr>
  </property>
</Properties>
</file>