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2"/>
  </p:handoutMasterIdLst>
  <p:sldIdLst>
    <p:sldId id="263" r:id="rId3"/>
    <p:sldId id="989" r:id="rId4"/>
    <p:sldId id="991" r:id="rId6"/>
    <p:sldId id="992" r:id="rId7"/>
    <p:sldId id="1009" r:id="rId8"/>
    <p:sldId id="1012" r:id="rId9"/>
    <p:sldId id="1007" r:id="rId10"/>
    <p:sldId id="273" r:id="rId11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B928"/>
    <a:srgbClr val="FF0EFF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82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sym typeface="+mn-ea"/>
              </a:rPr>
              <a:t>https://toujiao.n8n8.cn/introduce/157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6.png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4" Type="http://schemas.openxmlformats.org/officeDocument/2006/relationships/comments" Target="../comments/comment1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65.xml"/><Relationship Id="rId20" Type="http://schemas.openxmlformats.org/officeDocument/2006/relationships/image" Target="../media/image7.png"/><Relationship Id="rId2" Type="http://schemas.openxmlformats.org/officeDocument/2006/relationships/tags" Target="../tags/tag47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7.xml"/><Relationship Id="rId2" Type="http://schemas.openxmlformats.org/officeDocument/2006/relationships/image" Target="../media/image8.png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1.xml"/><Relationship Id="rId2" Type="http://schemas.openxmlformats.org/officeDocument/2006/relationships/image" Target="../media/image14.png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7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1.xml"/><Relationship Id="rId5" Type="http://schemas.openxmlformats.org/officeDocument/2006/relationships/image" Target="../media/image2.png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短线王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买卖</a:t>
            </a: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细节</a:t>
            </a:r>
            <a:endParaRPr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A1120619060027</a:t>
            </a:r>
            <a:endParaRPr lang="en-US" altLang="zh-CN" dirty="0">
              <a:solidFill>
                <a:srgbClr val="DDEA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8685" y="3229610"/>
            <a:ext cx="20904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2025-07-07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盈利模式回顾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2230" y="1300480"/>
            <a:ext cx="6490970" cy="4728210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213" y="2163"/>
              <a:ext cx="10061" cy="6630"/>
              <a:chOff x="-80" y="2061"/>
              <a:chExt cx="13490" cy="64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-80" y="7588"/>
                <a:ext cx="2800" cy="970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  <a:sym typeface="+mn-ea"/>
                </a:endParaRPr>
              </a:p>
              <a:p>
                <a:pPr algn="r">
                  <a:lnSpc>
                    <a:spcPct val="140000"/>
                  </a:lnSpc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555" y="7751"/>
                <a:ext cx="2370" cy="807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红肥绿瘦</a:t>
                </a:r>
                <a:r>
                  <a:rPr lang="en-US" altLang="zh-CN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 </a:t>
                </a:r>
                <a:endParaRPr lang="en-US" altLang="zh-CN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  <a:p>
                <a:pPr algn="r">
                  <a:lnSpc>
                    <a:spcPct val="160000"/>
                  </a:lnSpc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500" cy="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5928" y="7123"/>
              <a:ext cx="2433" cy="765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96100" y="1083310"/>
            <a:ext cx="4686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2400" noProof="0" dirty="0">
                <a:solidFill>
                  <a:schemeClr val="tx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盈利模式：上升回档</a:t>
            </a:r>
            <a:endParaRPr lang="zh-CN" altLang="en-US" sz="2400" noProof="0" dirty="0">
              <a:solidFill>
                <a:schemeClr val="tx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2415" y="1691640"/>
            <a:ext cx="5281295" cy="435991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50820" y="8890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短线王的</a:t>
            </a:r>
            <a:r>
              <a:rPr lang="en-US" altLang="zh-CN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大买点</a:t>
            </a:r>
            <a:endParaRPr kumimoji="0" lang="zh-CN" altLang="en-US" sz="4000" b="1" i="0" kern="1200" cap="none" spc="50" normalizeH="0" baseline="0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5830" y="3055620"/>
            <a:ext cx="324866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、上升回档支撑性买点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、捕捞金叉首日拐点买入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、右侧突破买入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745" y="1950720"/>
            <a:ext cx="6468745" cy="39554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4000" spc="5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4000" b="1" spc="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买卖点：今天交流案例</a:t>
            </a:r>
            <a:endParaRPr kumimoji="0" lang="zh-CN" altLang="en-US" sz="4000" b="1" i="0" kern="1200" cap="none" spc="5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35855" y="851535"/>
            <a:ext cx="2996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为什么我会这么回答</a:t>
            </a:r>
            <a:r>
              <a:rPr lang="en-US" altLang="zh-CN"/>
              <a:t>ta</a:t>
            </a:r>
            <a:r>
              <a:rPr lang="zh-CN" altLang="en-US"/>
              <a:t>们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" y="1355725"/>
            <a:ext cx="3482340" cy="48101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695" y="1355725"/>
            <a:ext cx="3309620" cy="16605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145" y="3152140"/>
            <a:ext cx="3093085" cy="17221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175" y="1355725"/>
            <a:ext cx="3486150" cy="46101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rcRect t="15994" b="33652"/>
          <a:stretch>
            <a:fillRect/>
          </a:stretch>
        </p:blipFill>
        <p:spPr>
          <a:xfrm>
            <a:off x="4669155" y="5010150"/>
            <a:ext cx="2933065" cy="14503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《好股研选》手机版查看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01550" cy="69761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795905" y="12700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如何加入社群</a:t>
            </a:r>
            <a:endParaRPr kumimoji="0" lang="zh-CN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5398135" y="1273175"/>
            <a:ext cx="6529705" cy="4181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741" t="1183" r="3113" b="2206"/>
          <a:stretch>
            <a:fillRect/>
          </a:stretch>
        </p:blipFill>
        <p:spPr>
          <a:xfrm>
            <a:off x="1029335" y="1026795"/>
            <a:ext cx="3857625" cy="19189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40" y="3200400"/>
            <a:ext cx="4392295" cy="24917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32305" y="81280"/>
            <a:ext cx="846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案例回顾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" y="1202055"/>
            <a:ext cx="4441825" cy="51885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055" y="1617345"/>
            <a:ext cx="3399790" cy="38461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35925" y="920115"/>
            <a:ext cx="2783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轮听课与跟踪的重要性</a:t>
            </a:r>
            <a:endParaRPr lang="zh-CN" altLang="en-US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655" y="1382395"/>
            <a:ext cx="4564380" cy="23596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015" y="4398010"/>
            <a:ext cx="3444875" cy="19926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 l="13092"/>
          <a:stretch>
            <a:fillRect/>
          </a:stretch>
        </p:blipFill>
        <p:spPr>
          <a:xfrm>
            <a:off x="5306060" y="3146425"/>
            <a:ext cx="3987800" cy="24174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2726055" y="5829300"/>
            <a:ext cx="454279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/>
              <a:t>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sz="1400"/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4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WPS 演示</Application>
  <PresentationFormat>宽屏</PresentationFormat>
  <Paragraphs>72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思源黑体 CN Light</vt:lpstr>
      <vt:lpstr>黑体</vt:lpstr>
      <vt:lpstr>微软雅黑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763</cp:revision>
  <dcterms:created xsi:type="dcterms:W3CDTF">2019-06-19T02:08:00Z</dcterms:created>
  <dcterms:modified xsi:type="dcterms:W3CDTF">2025-07-07T06:53:36Z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D999F400981F4637A7109E7BA90C4663_13</vt:lpwstr>
  </property>
</Properties>
</file>