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63" r:id="rId3"/>
    <p:sldId id="994" r:id="rId4"/>
    <p:sldId id="989" r:id="rId6"/>
    <p:sldId id="1000" r:id="rId7"/>
    <p:sldId id="996" r:id="rId8"/>
    <p:sldId id="1001" r:id="rId9"/>
    <p:sldId id="998" r:id="rId10"/>
    <p:sldId id="999" r:id="rId11"/>
    <p:sldId id="273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7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8.xml"/><Relationship Id="rId20" Type="http://schemas.openxmlformats.org/officeDocument/2006/relationships/image" Target="../media/image10.png"/><Relationship Id="rId2" Type="http://schemas.openxmlformats.org/officeDocument/2006/relationships/tags" Target="../tags/tag50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11.png"/><Relationship Id="rId2" Type="http://schemas.openxmlformats.org/officeDocument/2006/relationships/tags" Target="../tags/tag70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1.png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实战细节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2025 .11.03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57345" y="62230"/>
            <a:ext cx="448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87005" y="3899535"/>
            <a:ext cx="685800" cy="4572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4"/>
          <a:srcRect l="1286" t="2190" r="2149" b="3714"/>
          <a:stretch>
            <a:fillRect/>
          </a:stretch>
        </p:blipFill>
        <p:spPr>
          <a:xfrm>
            <a:off x="962025" y="1656715"/>
            <a:ext cx="4239260" cy="390144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rcRect l="2089" t="2142" r="1886" b="2374"/>
          <a:stretch>
            <a:fillRect/>
          </a:stretch>
        </p:blipFill>
        <p:spPr>
          <a:xfrm>
            <a:off x="5906135" y="1250950"/>
            <a:ext cx="5442585" cy="48336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sz="3200" spc="50" dirty="0">
                <a:cs typeface="微软雅黑" panose="020B0503020204020204" charset="-122"/>
                <a:sym typeface="+mn-ea"/>
              </a:rPr>
              <a:t>提升金叉买点胜率</a:t>
            </a:r>
            <a:endParaRPr sz="3200" spc="50" dirty="0"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4090" y="1216660"/>
            <a:ext cx="97872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/>
              <a:t>1</a:t>
            </a:r>
            <a:r>
              <a:rPr lang="zh-CN" altLang="en-US"/>
              <a:t>、捕捞金叉类型：弱金叉</a:t>
            </a:r>
            <a:r>
              <a:rPr lang="en-US" altLang="zh-CN"/>
              <a:t>→</a:t>
            </a:r>
            <a:r>
              <a:rPr lang="zh-CN" altLang="en-US"/>
              <a:t>底背离弱金叉</a:t>
            </a:r>
            <a:r>
              <a:rPr lang="en-US" altLang="zh-CN"/>
              <a:t>→</a:t>
            </a:r>
            <a:r>
              <a:rPr lang="zh-CN" altLang="en-US"/>
              <a:t>零轴附近强金叉</a:t>
            </a:r>
            <a:r>
              <a:rPr lang="en-US" altLang="zh-CN"/>
              <a:t>→</a:t>
            </a:r>
            <a:r>
              <a:rPr lang="zh-CN" altLang="en-US"/>
              <a:t>红柱区强金叉</a:t>
            </a:r>
            <a:r>
              <a:rPr lang="en-US" altLang="zh-CN"/>
              <a:t>→</a:t>
            </a:r>
            <a:r>
              <a:rPr lang="zh-CN" altLang="en-US"/>
              <a:t>水上二次金叉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2</a:t>
            </a:r>
            <a:r>
              <a:rPr lang="zh-CN" altLang="en-US"/>
              <a:t>、成交量能配合：</a:t>
            </a:r>
            <a:r>
              <a:rPr lang="zh-CN" altLang="en-US" b="1">
                <a:solidFill>
                  <a:srgbClr val="FF0000"/>
                </a:solidFill>
              </a:rPr>
              <a:t>缩量回档，缩量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50%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以下，缩至地量是反转信号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线形态配合：长下影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线、缩量十字星、早晨之星、反包、小阴小阳横盘整理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93820" y="-16827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kumimoji="0" lang="en-US" altLang="zh-CN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kumimoji="0" lang="zh-CN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止跌</a:t>
            </a:r>
            <a:r>
              <a:rPr kumimoji="0" lang="en-US" altLang="zh-CN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kumimoji="0" lang="zh-CN" altLang="en-US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</a:t>
            </a:r>
            <a:endParaRPr kumimoji="0" lang="zh-CN" altLang="en-US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rcRect l="1462" t="1173" r="2193" b="67578"/>
          <a:stretch>
            <a:fillRect/>
          </a:stretch>
        </p:blipFill>
        <p:spPr>
          <a:xfrm>
            <a:off x="574675" y="1337310"/>
            <a:ext cx="4269105" cy="16408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911350" y="885825"/>
            <a:ext cx="1595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、长下影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523730" y="1045845"/>
            <a:ext cx="18637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、阳包阴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0370" y="969010"/>
            <a:ext cx="24422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、缩量十字星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6"/>
          <a:srcRect l="27811" t="4391" r="15995" b="3609"/>
          <a:stretch>
            <a:fillRect/>
          </a:stretch>
        </p:blipFill>
        <p:spPr>
          <a:xfrm>
            <a:off x="8061325" y="1728470"/>
            <a:ext cx="3782695" cy="3822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图片 13"/>
          <p:cNvPicPr/>
          <p:nvPr/>
        </p:nvPicPr>
        <p:blipFill>
          <a:blip r:embed="rId7"/>
          <a:srcRect l="16027" t="3960" r="21997" b="2598"/>
          <a:stretch>
            <a:fillRect/>
          </a:stretch>
        </p:blipFill>
        <p:spPr>
          <a:xfrm>
            <a:off x="4099560" y="2250440"/>
            <a:ext cx="3843020" cy="32664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图片 14"/>
          <p:cNvPicPr/>
          <p:nvPr/>
        </p:nvPicPr>
        <p:blipFill>
          <a:blip r:embed="rId8"/>
          <a:srcRect l="6667" t="4420" r="2085" b="2826"/>
          <a:stretch>
            <a:fillRect/>
          </a:stretch>
        </p:blipFill>
        <p:spPr>
          <a:xfrm>
            <a:off x="642620" y="3307080"/>
            <a:ext cx="3963035" cy="2667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93820" y="-16827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kumimoji="0" lang="en-US" altLang="zh-CN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kumimoji="0" lang="zh-CN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止跌</a:t>
            </a:r>
            <a:r>
              <a:rPr kumimoji="0" lang="en-US" altLang="zh-CN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kumimoji="0" lang="zh-CN" altLang="en-US" sz="3600" i="0" kern="1200" cap="none" spc="50" normalizeH="0" baseline="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</a:t>
            </a:r>
            <a:endParaRPr kumimoji="0" lang="zh-CN" altLang="en-US" sz="3600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1515" y="1021080"/>
            <a:ext cx="47879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、早晨之星（阴线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+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十字星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+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阳线）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4345" y="1482725"/>
            <a:ext cx="46577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、小阴小阳缩量整理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振幅逐渐收窄至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2%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以内（筑底信号）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rcRect l="12779" t="4663" r="1899" b="4415"/>
          <a:stretch>
            <a:fillRect/>
          </a:stretch>
        </p:blipFill>
        <p:spPr>
          <a:xfrm>
            <a:off x="6190615" y="2367280"/>
            <a:ext cx="5609590" cy="31464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4"/>
          <a:srcRect l="1726" t="1629" r="2390" b="3769"/>
          <a:stretch>
            <a:fillRect/>
          </a:stretch>
        </p:blipFill>
        <p:spPr>
          <a:xfrm>
            <a:off x="2081530" y="1472565"/>
            <a:ext cx="2870200" cy="23501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5"/>
          <a:srcRect l="26364" t="10131" r="2836" b="5225"/>
          <a:stretch>
            <a:fillRect/>
          </a:stretch>
        </p:blipFill>
        <p:spPr>
          <a:xfrm>
            <a:off x="2771775" y="3875405"/>
            <a:ext cx="4479290" cy="24237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6"/>
          <a:srcRect l="2779" t="2494" r="2481" b="8556"/>
          <a:stretch>
            <a:fillRect/>
          </a:stretch>
        </p:blipFill>
        <p:spPr>
          <a:xfrm>
            <a:off x="164465" y="3429000"/>
            <a:ext cx="2489835" cy="26085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66565" y="-174625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缩至地量是反转信号</a:t>
            </a:r>
            <a:endParaRPr kumimoji="0" lang="zh-CN" altLang="en-US" sz="36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rcRect l="20574" t="3263" r="1864" b="3474"/>
          <a:stretch>
            <a:fillRect/>
          </a:stretch>
        </p:blipFill>
        <p:spPr>
          <a:xfrm>
            <a:off x="297180" y="1031875"/>
            <a:ext cx="7268845" cy="40112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4"/>
          <a:srcRect l="11850" t="5535" r="2010" b="4648"/>
          <a:stretch>
            <a:fillRect/>
          </a:stretch>
        </p:blipFill>
        <p:spPr>
          <a:xfrm>
            <a:off x="5540375" y="3429000"/>
            <a:ext cx="6144895" cy="28308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双十一活动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70" y="826770"/>
            <a:ext cx="9663430" cy="5435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DIAGRAM_VIRTUALLY_FRAME" val="{&quot;height&quot;:409.7,&quot;left&quot;:71.85,&quot;top&quot;:74.1,&quot;width&quot;:866.85}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DIAGRAM_VIRTUALLY_FRAME" val="{&quot;height&quot;:240.85,&quot;left&quot;:64.6,&quot;top&quot;:194.1,&quot;width&quot;:828}"/>
</p:tagLst>
</file>

<file path=ppt/tags/tag72.xml><?xml version="1.0" encoding="utf-8"?>
<p:tagLst xmlns:p="http://schemas.openxmlformats.org/presentationml/2006/main">
  <p:tag name="KSO_WM_DIAGRAM_VIRTUALLY_FRAME" val="{&quot;height&quot;:240.85,&quot;left&quot;:64.6,&quot;top&quot;:194.1,&quot;width&quot;:828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WPS 演示</Application>
  <PresentationFormat>宽屏</PresentationFormat>
  <Paragraphs>82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Normal</vt:lpstr>
      <vt:lpstr>思源黑体 CN Medium</vt:lpstr>
      <vt:lpstr>阿里巴巴普惠体 Light</vt:lpstr>
      <vt:lpstr>思源黑体 CN Normal</vt:lpstr>
      <vt:lpstr>微软雅黑</vt:lpstr>
      <vt:lpstr>华文宋体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744</cp:revision>
  <dcterms:created xsi:type="dcterms:W3CDTF">2019-06-19T02:08:00Z</dcterms:created>
  <dcterms:modified xsi:type="dcterms:W3CDTF">2025-11-03T06:35:36Z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D999F400981F4637A7109E7BA90C4663_13</vt:lpwstr>
  </property>
</Properties>
</file>