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481" r:id="rId3"/>
    <p:sldId id="267" r:id="rId4"/>
    <p:sldId id="329" r:id="rId5"/>
    <p:sldId id="704" r:id="rId6"/>
    <p:sldId id="728" r:id="rId7"/>
    <p:sldId id="744" r:id="rId8"/>
    <p:sldId id="743" r:id="rId9"/>
    <p:sldId id="729" r:id="rId10"/>
    <p:sldId id="730" r:id="rId11"/>
    <p:sldId id="601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272" r:id="rId22"/>
    <p:sldId id="746" r:id="rId23"/>
    <p:sldId id="745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87" userDrawn="1">
          <p15:clr>
            <a:srgbClr val="A4A3A4"/>
          </p15:clr>
        </p15:guide>
        <p15:guide id="3" pos="47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00"/>
        <p:guide pos="3787"/>
        <p:guide pos="4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59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6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短线：龙头跟风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6-11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73125"/>
            <a:ext cx="10612755" cy="5727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7-09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816610"/>
            <a:ext cx="10659745" cy="5774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龙头跟风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异动与涨停跟风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_17526579708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 拷贝_17526579778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市场行情解读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7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16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43700" y="880745"/>
            <a:ext cx="51917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/>
              <a:t>平均股价慢慢上涨，慢慢创新下新高</a:t>
            </a:r>
            <a:endParaRPr lang="zh-CN"/>
          </a:p>
          <a:p>
            <a:endParaRPr lang="zh-CN"/>
          </a:p>
          <a:p>
            <a:r>
              <a:rPr lang="en-US" altLang="zh-CN"/>
              <a:t>2</a:t>
            </a:r>
            <a:r>
              <a:rPr lang="zh-CN" altLang="en-US"/>
              <a:t>、流动资金转微绿，捕捞季节金叉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、上证指数创新高后，一直在</a:t>
            </a:r>
            <a:r>
              <a:rPr lang="en-US" altLang="zh-CN"/>
              <a:t>3500</a:t>
            </a:r>
            <a:r>
              <a:rPr lang="zh-CN" altLang="en-US"/>
              <a:t>徘徊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、关注上方牛线压力位，</a:t>
            </a:r>
            <a:r>
              <a:rPr lang="zh-CN" altLang="en-US"/>
              <a:t>以及流动资金变化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880745"/>
            <a:ext cx="6355080" cy="31496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" y="4171315"/>
            <a:ext cx="4471035" cy="235648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4171315"/>
            <a:ext cx="2862580" cy="235648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85" y="4171315"/>
            <a:ext cx="4217035" cy="23558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龙头跟风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824230"/>
            <a:ext cx="10582275" cy="5732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异动跟风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3240" y="1064895"/>
            <a:ext cx="88671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流程：</a:t>
            </a:r>
            <a:r>
              <a:rPr lang="zh-CN" b="1">
                <a:solidFill>
                  <a:srgbClr val="FF0000"/>
                </a:solidFill>
              </a:rPr>
              <a:t>（只玩大盘金叉的时候）</a:t>
            </a:r>
            <a:endParaRPr lang="zh-CN" b="1">
              <a:solidFill>
                <a:srgbClr val="FF0000"/>
              </a:solidFill>
            </a:endParaRPr>
          </a:p>
          <a:p>
            <a:endParaRPr lang="zh-CN"/>
          </a:p>
          <a:p>
            <a:r>
              <a:rPr lang="en-US" altLang="zh-CN"/>
              <a:t>1</a:t>
            </a:r>
            <a:r>
              <a:rPr lang="zh-CN" altLang="en-US"/>
              <a:t>、当</a:t>
            </a:r>
            <a:r>
              <a:rPr lang="en-US" altLang="zh-CN"/>
              <a:t>AI</a:t>
            </a:r>
            <a:r>
              <a:rPr lang="zh-CN" altLang="en-US"/>
              <a:t>推送出来的时候，只需要识别是否符合条件即可操作。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、领涨关联是：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涨序列、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行共振</a:t>
            </a:r>
            <a:r>
              <a:rPr lang="en-US" altLang="zh-CN"/>
              <a:t>/</a:t>
            </a:r>
            <a:r>
              <a:rPr lang="zh-CN" altLang="en-US" b="1">
                <a:solidFill>
                  <a:srgbClr val="FF0000"/>
                </a:solidFill>
              </a:rPr>
              <a:t>同</a:t>
            </a:r>
            <a:r>
              <a:rPr lang="zh-CN" altLang="en-US"/>
              <a:t>供应链（要有</a:t>
            </a:r>
            <a:r>
              <a:rPr lang="zh-CN" altLang="en-US" sz="2400" b="1">
                <a:solidFill>
                  <a:srgbClr val="FF0000"/>
                </a:solidFill>
              </a:rPr>
              <a:t>两同或两同以上</a:t>
            </a:r>
            <a:r>
              <a:rPr lang="zh-CN" altLang="en-US"/>
              <a:t>）。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、跟风个股的出</a:t>
            </a:r>
            <a:r>
              <a:rPr lang="zh-CN" altLang="en-US"/>
              <a:t>击信号即为买入时机（如若看时个股已经涨起来了则放弃）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、出击信号发生时，</a:t>
            </a:r>
            <a:r>
              <a:rPr lang="zh-CN"/>
              <a:t>优选</a:t>
            </a:r>
            <a:r>
              <a:rPr lang="zh-CN" sz="2400" b="1">
                <a:solidFill>
                  <a:schemeClr val="accent3">
                    <a:lumMod val="75000"/>
                  </a:schemeClr>
                </a:solidFill>
              </a:rPr>
              <a:t>绿盘</a:t>
            </a:r>
            <a:r>
              <a:rPr lang="zh-CN"/>
              <a:t>的个股（绿盘再转红盘的空间大）</a:t>
            </a:r>
            <a:endParaRPr lang="zh-CN"/>
          </a:p>
          <a:p>
            <a:endParaRPr lang="zh-CN"/>
          </a:p>
          <a:p>
            <a:r>
              <a:rPr lang="en-US" altLang="zh-CN"/>
              <a:t>5</a:t>
            </a:r>
            <a:r>
              <a:rPr lang="zh-CN" altLang="en-US"/>
              <a:t>、优选上午</a:t>
            </a:r>
            <a:r>
              <a:rPr lang="en-US" altLang="zh-CN" sz="2400" b="1">
                <a:solidFill>
                  <a:srgbClr val="FF0000"/>
                </a:solidFill>
              </a:rPr>
              <a:t>11</a:t>
            </a:r>
            <a:r>
              <a:rPr lang="zh-CN" altLang="en-US" sz="2400" b="1">
                <a:solidFill>
                  <a:srgbClr val="FF0000"/>
                </a:solidFill>
              </a:rPr>
              <a:t>点</a:t>
            </a:r>
            <a:r>
              <a:rPr lang="zh-CN" altLang="en-US"/>
              <a:t>前推送的个股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、优选个股处于智能辅助线附近或线下但有金叉趋势的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7</a:t>
            </a:r>
            <a:r>
              <a:rPr lang="zh-CN" altLang="en-US"/>
              <a:t>、</a:t>
            </a:r>
            <a:r>
              <a:rPr lang="en-US" altLang="zh-CN"/>
              <a:t>T+1</a:t>
            </a:r>
            <a:r>
              <a:rPr lang="zh-CN" altLang="en-US"/>
              <a:t>操作，次日止盈或止损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本轮金叉表现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590" y="859790"/>
            <a:ext cx="10576560" cy="5728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WPS 演示</Application>
  <PresentationFormat>宽屏</PresentationFormat>
  <Paragraphs>88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483</cp:revision>
  <dcterms:created xsi:type="dcterms:W3CDTF">2019-06-19T02:08:00Z</dcterms:created>
  <dcterms:modified xsi:type="dcterms:W3CDTF">2025-07-16T09:27:14Z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2DDFABF7C3B54CA8B6CA8207641CF730_13</vt:lpwstr>
  </property>
</Properties>
</file>