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27" r:id="rId6"/>
    <p:sldId id="326" r:id="rId7"/>
    <p:sldId id="277" r:id="rId8"/>
    <p:sldId id="278" r:id="rId9"/>
    <p:sldId id="325" r:id="rId10"/>
    <p:sldId id="328" r:id="rId11"/>
    <p:sldId id="330" r:id="rId12"/>
    <p:sldId id="27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11.png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image" Target="../media/image8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9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40" y="1029335"/>
            <a:ext cx="8923655" cy="50196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1239838"/>
            <a:ext cx="6643370" cy="4258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73950" y="2038350"/>
            <a:ext cx="4471670" cy="215582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ts val="1650"/>
              </a:lnSpc>
            </a:pPr>
            <a:r>
              <a:rPr lang="zh-CN" altLang="en-US" sz="2000" b="0" i="0">
                <a:latin typeface="微软雅黑" panose="020B0503020204020204" charset="-122"/>
                <a:ea typeface="微软雅黑" panose="020B0503020204020204" charset="-122"/>
              </a:rPr>
              <a:t>从昨天的发布会窥探出政策支持的方</a:t>
            </a: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r>
              <a:rPr lang="zh-CN" altLang="en-US" sz="2000" b="0" i="0">
                <a:latin typeface="微软雅黑" panose="020B0503020204020204" charset="-122"/>
                <a:ea typeface="微软雅黑" panose="020B0503020204020204" charset="-122"/>
              </a:rPr>
              <a:t>向，也是短期市场炒作的重点：在宏</a:t>
            </a: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r>
              <a:rPr lang="zh-CN" altLang="en-US" sz="2000" b="0" i="0">
                <a:latin typeface="微软雅黑" panose="020B0503020204020204" charset="-122"/>
                <a:ea typeface="微软雅黑" panose="020B0503020204020204" charset="-122"/>
              </a:rPr>
              <a:t>观稳定的基础上，政策思路仍延续</a:t>
            </a: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endParaRPr lang="zh-CN" altLang="en-US" sz="2000" b="0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r>
              <a:rPr lang="zh-CN" altLang="en-US" sz="2000" b="0" i="0">
                <a:latin typeface="微软雅黑" panose="020B0503020204020204" charset="-122"/>
                <a:ea typeface="微软雅黑" panose="020B0503020204020204" charset="-122"/>
              </a:rPr>
              <a:t>“精准滴灌”，更多是强调对</a:t>
            </a:r>
            <a:r>
              <a:rPr lang="zh-CN" altLang="en-US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科技创</a:t>
            </a:r>
            <a:endParaRPr lang="zh-CN" altLang="en-US" sz="20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endParaRPr lang="zh-CN" altLang="en-US" sz="20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1650"/>
              </a:lnSpc>
            </a:pPr>
            <a:r>
              <a:rPr lang="zh-CN" altLang="en-US" sz="20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新、服务消费</a:t>
            </a:r>
            <a:r>
              <a:rPr lang="zh-CN" altLang="en-US" sz="2000" b="0" i="0">
                <a:latin typeface="微软雅黑" panose="020B0503020204020204" charset="-122"/>
                <a:ea typeface="微软雅黑" panose="020B0503020204020204" charset="-122"/>
              </a:rPr>
              <a:t>等领域的重点支持。</a:t>
            </a:r>
            <a:endParaRPr lang="en-US" altLang="zh-CN" sz="2000" b="0" i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三板斧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4135" y="1100455"/>
            <a:ext cx="5537835" cy="301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2925" y="444627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10" y="1101725"/>
            <a:ext cx="9250680" cy="46539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WPS 演示</Application>
  <PresentationFormat>宽屏</PresentationFormat>
  <Paragraphs>147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微软雅黑</vt:lpstr>
      <vt:lpstr>思源黑体 CN Heavy</vt:lpstr>
      <vt:lpstr>思源黑体 CN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WPS_1638276110</cp:lastModifiedBy>
  <cp:revision>201</cp:revision>
  <dcterms:created xsi:type="dcterms:W3CDTF">2019-06-19T02:08:00Z</dcterms:created>
  <dcterms:modified xsi:type="dcterms:W3CDTF">2025-05-08T05:48:53Z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1AD5D797B13648A2958FC4A66325288A_13</vt:lpwstr>
  </property>
</Properties>
</file>