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53" r:id="rId8"/>
    <p:sldId id="354" r:id="rId9"/>
    <p:sldId id="355" r:id="rId10"/>
    <p:sldId id="348" r:id="rId11"/>
    <p:sldId id="352" r:id="rId12"/>
    <p:sldId id="278" r:id="rId13"/>
    <p:sldId id="326" r:id="rId14"/>
    <p:sldId id="277" r:id="rId15"/>
    <p:sldId id="325" r:id="rId16"/>
    <p:sldId id="335" r:id="rId17"/>
    <p:sldId id="336" r:id="rId18"/>
    <p:sldId id="332" r:id="rId19"/>
    <p:sldId id="331" r:id="rId20"/>
    <p:sldId id="345" r:id="rId21"/>
    <p:sldId id="350" r:id="rId22"/>
    <p:sldId id="276"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37.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6" Type="http://schemas.openxmlformats.org/officeDocument/2006/relationships/slideLayout" Target="../slideLayouts/slideLayout2.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media/image14.pn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5.png"/><Relationship Id="rId2" Type="http://schemas.openxmlformats.org/officeDocument/2006/relationships/tags" Target="../tags/tag107.xml"/><Relationship Id="rId1" Type="http://schemas.openxmlformats.org/officeDocument/2006/relationships/tags" Target="../tags/tag106.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image" Target="../media/image16.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0.xml"/><Relationship Id="rId5" Type="http://schemas.openxmlformats.org/officeDocument/2006/relationships/image" Target="../media/image18.png"/><Relationship Id="rId4" Type="http://schemas.openxmlformats.org/officeDocument/2006/relationships/tags" Target="../tags/tag119.xml"/><Relationship Id="rId3" Type="http://schemas.openxmlformats.org/officeDocument/2006/relationships/image" Target="../media/image17.png"/><Relationship Id="rId2" Type="http://schemas.openxmlformats.org/officeDocument/2006/relationships/tags" Target="../tags/tag118.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image" Target="../media/image20.png"/><Relationship Id="rId4" Type="http://schemas.openxmlformats.org/officeDocument/2006/relationships/tags" Target="../tags/tag123.xml"/><Relationship Id="rId3" Type="http://schemas.openxmlformats.org/officeDocument/2006/relationships/image" Target="../media/image19.png"/><Relationship Id="rId2" Type="http://schemas.openxmlformats.org/officeDocument/2006/relationships/tags" Target="../tags/tag122.xml"/><Relationship Id="rId1" Type="http://schemas.openxmlformats.org/officeDocument/2006/relationships/tags" Target="../tags/tag1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21.png"/><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0.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slideLayout" Target="../slideLayouts/slideLayout2.xml"/><Relationship Id="rId23" Type="http://schemas.openxmlformats.org/officeDocument/2006/relationships/tags" Target="../tags/tag83.xml"/><Relationship Id="rId22" Type="http://schemas.openxmlformats.org/officeDocument/2006/relationships/image" Target="../media/image13.png"/><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约惠盛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夏</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09345" y="768350"/>
            <a:ext cx="9942830" cy="559308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640330" y="5427345"/>
            <a:ext cx="8375015" cy="650240"/>
          </a:xfrm>
          <a:prstGeom prst="rect">
            <a:avLst/>
          </a:prstGeom>
          <a:noFill/>
        </p:spPr>
        <p:txBody>
          <a:bodyPr wrap="square" rtlCol="0">
            <a:noAutofit/>
          </a:bodyPr>
          <a:p>
            <a:r>
              <a:rPr lang="zh-CN" altLang="en-US" sz="2000"/>
              <a:t>上证指数：下行周期中的</a:t>
            </a:r>
            <a:r>
              <a:rPr lang="zh-CN" altLang="en-US" sz="2000"/>
              <a:t>修复</a:t>
            </a:r>
            <a:endParaRPr lang="zh-CN" altLang="en-US" sz="2000"/>
          </a:p>
          <a:p>
            <a:r>
              <a:rPr lang="zh-CN" altLang="en-US" sz="2000"/>
              <a:t>平均股价：</a:t>
            </a:r>
            <a:r>
              <a:rPr lang="en-US" altLang="zh-CN" sz="2000"/>
              <a:t>S</a:t>
            </a:r>
            <a:r>
              <a:rPr lang="zh-CN" altLang="en-US" sz="2000"/>
              <a:t>点区域的</a:t>
            </a:r>
            <a:r>
              <a:rPr lang="zh-CN" altLang="en-US" sz="2000"/>
              <a:t>反抽</a:t>
            </a:r>
            <a:endParaRPr lang="zh-CN" altLang="en-US" sz="2000"/>
          </a:p>
          <a:p>
            <a:r>
              <a:rPr lang="zh-CN" altLang="en-US" sz="2000"/>
              <a:t>上证指数和平均股价双死叉阶段，保持仓位控制，迷你仓</a:t>
            </a:r>
            <a:r>
              <a:rPr lang="zh-CN" altLang="en-US" sz="2000"/>
              <a:t>应对</a:t>
            </a:r>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51155" y="858520"/>
            <a:ext cx="6031865" cy="4326255"/>
          </a:xfrm>
          <a:prstGeom prst="rect">
            <a:avLst/>
          </a:prstGeom>
        </p:spPr>
      </p:pic>
      <p:pic>
        <p:nvPicPr>
          <p:cNvPr id="7" name="图片 6"/>
          <p:cNvPicPr>
            <a:picLocks noChangeAspect="1"/>
          </p:cNvPicPr>
          <p:nvPr/>
        </p:nvPicPr>
        <p:blipFill>
          <a:blip r:embed="rId3"/>
          <a:stretch>
            <a:fillRect/>
          </a:stretch>
        </p:blipFill>
        <p:spPr>
          <a:xfrm>
            <a:off x="6474460" y="768350"/>
            <a:ext cx="5414010" cy="441579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965200" y="832485"/>
            <a:ext cx="5814060" cy="546163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伊以冲突、稳定币、固态电池、</a:t>
            </a:r>
            <a:r>
              <a:rPr lang="zh-CN" altLang="en-US" sz="2000"/>
              <a:t>芯片</a:t>
            </a:r>
            <a:endParaRPr lang="zh-CN" altLang="en-US" sz="2000"/>
          </a:p>
        </p:txBody>
      </p:sp>
      <p:pic>
        <p:nvPicPr>
          <p:cNvPr id="5" name="图片 4"/>
          <p:cNvPicPr>
            <a:picLocks noChangeAspect="1"/>
          </p:cNvPicPr>
          <p:nvPr/>
        </p:nvPicPr>
        <p:blipFill>
          <a:blip r:embed="rId2"/>
          <a:stretch>
            <a:fillRect/>
          </a:stretch>
        </p:blipFill>
        <p:spPr>
          <a:xfrm>
            <a:off x="2594610" y="768350"/>
            <a:ext cx="7741920" cy="502031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PLACING_PICTURE_USER_VIEWPORT" val="{&quot;height&quot;:1539,&quot;width&quot;:39003}"/>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2002</Words>
  <Application>WPS 演示</Application>
  <PresentationFormat>宽屏</PresentationFormat>
  <Paragraphs>228</Paragraphs>
  <Slides>21</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297</cp:revision>
  <dcterms:created xsi:type="dcterms:W3CDTF">2019-06-19T02:08:00Z</dcterms:created>
  <dcterms:modified xsi:type="dcterms:W3CDTF">2025-06-23T05:39:42Z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