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57" r:id="rId8"/>
    <p:sldId id="358" r:id="rId9"/>
    <p:sldId id="353" r:id="rId10"/>
    <p:sldId id="354" r:id="rId11"/>
    <p:sldId id="345" r:id="rId12"/>
    <p:sldId id="356" r:id="rId13"/>
    <p:sldId id="355" r:id="rId14"/>
    <p:sldId id="348" r:id="rId15"/>
    <p:sldId id="352" r:id="rId16"/>
    <p:sldId id="278" r:id="rId17"/>
    <p:sldId id="326" r:id="rId18"/>
    <p:sldId id="277" r:id="rId19"/>
    <p:sldId id="325" r:id="rId20"/>
    <p:sldId id="335" r:id="rId21"/>
    <p:sldId id="336" r:id="rId22"/>
    <p:sldId id="332" r:id="rId23"/>
    <p:sldId id="331" r:id="rId24"/>
    <p:sldId id="350" r:id="rId25"/>
    <p:sldId id="276"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4.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15.png"/><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4" Type="http://schemas.openxmlformats.org/officeDocument/2006/relationships/slideLayout" Target="../slideLayouts/slideLayout2.xml"/><Relationship Id="rId23" Type="http://schemas.openxmlformats.org/officeDocument/2006/relationships/tags" Target="../tags/tag91.xml"/><Relationship Id="rId22" Type="http://schemas.openxmlformats.org/officeDocument/2006/relationships/image" Target="../media/image18.png"/><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1.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6" Type="http://schemas.openxmlformats.org/officeDocument/2006/relationships/slideLayout" Target="../slideLayouts/slideLayout2.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image" Target="../media/image19.png"/><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20.png"/><Relationship Id="rId2" Type="http://schemas.openxmlformats.org/officeDocument/2006/relationships/tags" Target="../tags/tag115.xml"/><Relationship Id="rId1" Type="http://schemas.openxmlformats.org/officeDocument/2006/relationships/tags" Target="../tags/tag114.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image" Target="../media/image21.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3.png"/><Relationship Id="rId4" Type="http://schemas.openxmlformats.org/officeDocument/2006/relationships/tags" Target="../tags/tag127.xml"/><Relationship Id="rId3" Type="http://schemas.openxmlformats.org/officeDocument/2006/relationships/image" Target="../media/image22.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5.png"/><Relationship Id="rId4" Type="http://schemas.openxmlformats.org/officeDocument/2006/relationships/tags" Target="../tags/tag131.xml"/><Relationship Id="rId3" Type="http://schemas.openxmlformats.org/officeDocument/2006/relationships/image" Target="../media/image24.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6.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1.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12.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3.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风控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nvSpPr>
        <p:spPr>
          <a:xfrm>
            <a:off x="2971800" y="5807710"/>
            <a:ext cx="7549515" cy="540385"/>
          </a:xfrm>
          <a:prstGeom prst="rect">
            <a:avLst/>
          </a:prstGeom>
          <a:noFill/>
        </p:spPr>
        <p:txBody>
          <a:bodyPr wrap="square" rtlCol="0">
            <a:noAutofit/>
          </a:bodyPr>
          <a:p>
            <a:r>
              <a:rPr lang="zh-CN" altLang="en-US" sz="2000"/>
              <a:t>金叉次日死叉，如何办？破位减一次，三天内收不回来减</a:t>
            </a:r>
            <a:r>
              <a:rPr lang="zh-CN" altLang="en-US" sz="2000"/>
              <a:t>一次！</a:t>
            </a:r>
            <a:endParaRPr lang="zh-CN" altLang="en-US" sz="2000"/>
          </a:p>
        </p:txBody>
      </p:sp>
      <p:pic>
        <p:nvPicPr>
          <p:cNvPr id="2" name="图片 1"/>
          <p:cNvPicPr>
            <a:picLocks noChangeAspect="1"/>
          </p:cNvPicPr>
          <p:nvPr/>
        </p:nvPicPr>
        <p:blipFill>
          <a:blip r:embed="rId2"/>
          <a:stretch>
            <a:fillRect/>
          </a:stretch>
        </p:blipFill>
        <p:spPr>
          <a:xfrm>
            <a:off x="2031365" y="768350"/>
            <a:ext cx="8827135" cy="511937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约惠盛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夏</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109345" y="768350"/>
            <a:ext cx="9942830" cy="559308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320290" y="5427345"/>
            <a:ext cx="9274175" cy="650240"/>
          </a:xfrm>
          <a:prstGeom prst="rect">
            <a:avLst/>
          </a:prstGeom>
          <a:noFill/>
        </p:spPr>
        <p:txBody>
          <a:bodyPr wrap="square" rtlCol="0">
            <a:noAutofit/>
          </a:bodyPr>
          <a:p>
            <a:r>
              <a:rPr lang="zh-CN" altLang="en-US" sz="2000"/>
              <a:t>上证指数和平均股价双金叉，但只是绿柱，今天的普涨消耗了上涨动能，</a:t>
            </a:r>
            <a:endParaRPr lang="zh-CN" altLang="en-US" sz="2000"/>
          </a:p>
          <a:p>
            <a:r>
              <a:rPr lang="zh-CN" altLang="en-US" sz="2000"/>
              <a:t>明日观察是否补量？否则就会陷入</a:t>
            </a:r>
            <a:r>
              <a:rPr lang="zh-CN" altLang="en-US" sz="2000"/>
              <a:t>震荡！</a:t>
            </a:r>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243330" y="889000"/>
            <a:ext cx="5445125" cy="4417695"/>
          </a:xfrm>
          <a:prstGeom prst="rect">
            <a:avLst/>
          </a:prstGeom>
        </p:spPr>
      </p:pic>
      <p:pic>
        <p:nvPicPr>
          <p:cNvPr id="6" name="图片 5"/>
          <p:cNvPicPr>
            <a:picLocks noChangeAspect="1"/>
          </p:cNvPicPr>
          <p:nvPr/>
        </p:nvPicPr>
        <p:blipFill>
          <a:blip r:embed="rId3"/>
          <a:stretch>
            <a:fillRect/>
          </a:stretch>
        </p:blipFill>
        <p:spPr>
          <a:xfrm>
            <a:off x="6835775" y="889000"/>
            <a:ext cx="4479925" cy="441960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2677160" y="1244600"/>
            <a:ext cx="7287260" cy="1685925"/>
          </a:xfrm>
          <a:prstGeom prst="rect">
            <a:avLst/>
          </a:prstGeom>
        </p:spPr>
      </p:pic>
      <p:pic>
        <p:nvPicPr>
          <p:cNvPr id="7" name="图片 6"/>
          <p:cNvPicPr>
            <a:picLocks noChangeAspect="1"/>
          </p:cNvPicPr>
          <p:nvPr/>
        </p:nvPicPr>
        <p:blipFill>
          <a:blip r:embed="rId3"/>
          <a:stretch>
            <a:fillRect/>
          </a:stretch>
        </p:blipFill>
        <p:spPr>
          <a:xfrm>
            <a:off x="2677160" y="3546475"/>
            <a:ext cx="7287260" cy="163830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950595" y="768350"/>
            <a:ext cx="10750550" cy="560578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3" name="图片 2"/>
          <p:cNvPicPr>
            <a:picLocks noChangeAspect="1"/>
          </p:cNvPicPr>
          <p:nvPr/>
        </p:nvPicPr>
        <p:blipFill>
          <a:blip r:embed="rId2"/>
          <a:stretch>
            <a:fillRect/>
          </a:stretch>
        </p:blipFill>
        <p:spPr>
          <a:xfrm>
            <a:off x="1453515" y="768350"/>
            <a:ext cx="5154930" cy="551878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58440" y="578866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09945" y="5788660"/>
            <a:ext cx="4599305" cy="640080"/>
          </a:xfrm>
          <a:prstGeom prst="rect">
            <a:avLst/>
          </a:prstGeom>
          <a:noFill/>
        </p:spPr>
        <p:txBody>
          <a:bodyPr wrap="square" rtlCol="0">
            <a:noAutofit/>
          </a:bodyPr>
          <a:p>
            <a:r>
              <a:rPr lang="zh-CN" altLang="en-US" sz="2000"/>
              <a:t>伊以冲突、稳定币、固态电池、</a:t>
            </a:r>
            <a:r>
              <a:rPr lang="zh-CN" altLang="en-US" sz="2000"/>
              <a:t>芯片</a:t>
            </a:r>
            <a:endParaRPr lang="zh-CN" altLang="en-US" sz="2000"/>
          </a:p>
        </p:txBody>
      </p:sp>
      <p:pic>
        <p:nvPicPr>
          <p:cNvPr id="2" name="图片 1"/>
          <p:cNvPicPr>
            <a:picLocks noChangeAspect="1"/>
          </p:cNvPicPr>
          <p:nvPr/>
        </p:nvPicPr>
        <p:blipFill>
          <a:blip r:embed="rId2"/>
          <a:stretch>
            <a:fillRect/>
          </a:stretch>
        </p:blipFill>
        <p:spPr>
          <a:xfrm>
            <a:off x="2596515" y="768350"/>
            <a:ext cx="7551420" cy="500189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5.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9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2036</Words>
  <Application>WPS 演示</Application>
  <PresentationFormat>宽屏</PresentationFormat>
  <Paragraphs>235</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思源黑体 CN Heavy</vt:lpstr>
      <vt:lpstr>思源宋体 CN</vt:lpstr>
      <vt:lpstr>微软雅黑</vt:lpstr>
      <vt:lpstr>Arial Unicode MS</vt:lpstr>
      <vt:lpstr>Calibri</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303</cp:revision>
  <dcterms:created xsi:type="dcterms:W3CDTF">2019-06-19T02:08:00Z</dcterms:created>
  <dcterms:modified xsi:type="dcterms:W3CDTF">2025-06-23T12:38:44Z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