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60" r:id="rId7"/>
    <p:sldId id="357" r:id="rId8"/>
    <p:sldId id="362" r:id="rId9"/>
    <p:sldId id="348" r:id="rId10"/>
    <p:sldId id="352" r:id="rId11"/>
    <p:sldId id="354" r:id="rId12"/>
    <p:sldId id="359" r:id="rId13"/>
    <p:sldId id="325" r:id="rId14"/>
    <p:sldId id="353" r:id="rId15"/>
    <p:sldId id="331" r:id="rId16"/>
    <p:sldId id="345" r:id="rId17"/>
    <p:sldId id="355" r:id="rId18"/>
    <p:sldId id="278" r:id="rId19"/>
    <p:sldId id="326" r:id="rId20"/>
    <p:sldId id="277" r:id="rId21"/>
    <p:sldId id="335" r:id="rId22"/>
    <p:sldId id="336" r:id="rId23"/>
    <p:sldId id="332" r:id="rId24"/>
    <p:sldId id="350" r:id="rId25"/>
    <p:sldId id="276"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3.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12.png"/><Relationship Id="rId1" Type="http://schemas.openxmlformats.org/officeDocument/2006/relationships/tags" Target="../tags/tag9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3.png"/><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4.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5.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18.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19.png"/><Relationship Id="rId2" Type="http://schemas.openxmlformats.org/officeDocument/2006/relationships/tags" Target="../tags/tag119.xml"/><Relationship Id="rId1" Type="http://schemas.openxmlformats.org/officeDocument/2006/relationships/tags" Target="../tags/tag118.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image" Target="../media/image20.png"/><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2.png"/><Relationship Id="rId4" Type="http://schemas.openxmlformats.org/officeDocument/2006/relationships/tags" Target="../tags/tag129.xml"/><Relationship Id="rId3" Type="http://schemas.openxmlformats.org/officeDocument/2006/relationships/image" Target="../media/image21.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4.png"/><Relationship Id="rId4" Type="http://schemas.openxmlformats.org/officeDocument/2006/relationships/tags" Target="../tags/tag133.xml"/><Relationship Id="rId3" Type="http://schemas.openxmlformats.org/officeDocument/2006/relationships/image" Target="../media/image23.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5.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7.xml"/><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0.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4" Type="http://schemas.openxmlformats.org/officeDocument/2006/relationships/slideLayout" Target="../slideLayouts/slideLayout2.xml"/><Relationship Id="rId23" Type="http://schemas.openxmlformats.org/officeDocument/2006/relationships/tags" Target="../tags/tag81.xml"/><Relationship Id="rId22" Type="http://schemas.openxmlformats.org/officeDocument/2006/relationships/image" Target="../media/image11.png"/><Relationship Id="rId21" Type="http://schemas.openxmlformats.org/officeDocument/2006/relationships/tags" Target="../tags/tag80.xml"/><Relationship Id="rId20" Type="http://schemas.openxmlformats.org/officeDocument/2006/relationships/tags" Target="../tags/tag79.xml"/><Relationship Id="rId2" Type="http://schemas.openxmlformats.org/officeDocument/2006/relationships/tags" Target="../tags/tag61.xml"/><Relationship Id="rId19" Type="http://schemas.openxmlformats.org/officeDocument/2006/relationships/tags" Target="../tags/tag78.xml"/><Relationship Id="rId18" Type="http://schemas.openxmlformats.org/officeDocument/2006/relationships/tags" Target="../tags/tag77.xml"/><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6" Type="http://schemas.openxmlformats.org/officeDocument/2006/relationships/slideLayout" Target="../slideLayouts/slideLayout2.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78866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788660"/>
            <a:ext cx="4599305" cy="640080"/>
          </a:xfrm>
          <a:prstGeom prst="rect">
            <a:avLst/>
          </a:prstGeom>
          <a:noFill/>
        </p:spPr>
        <p:txBody>
          <a:bodyPr wrap="square" rtlCol="0">
            <a:noAutofit/>
          </a:bodyPr>
          <a:p>
            <a:r>
              <a:rPr lang="zh-CN" altLang="en-US" sz="2000"/>
              <a:t>轮动加速，注意高低</a:t>
            </a:r>
            <a:r>
              <a:rPr lang="zh-CN" altLang="en-US" sz="2000"/>
              <a:t>切换</a:t>
            </a:r>
            <a:endParaRPr lang="zh-CN" altLang="en-US" sz="2000"/>
          </a:p>
        </p:txBody>
      </p:sp>
      <p:pic>
        <p:nvPicPr>
          <p:cNvPr id="2" name="图片 1"/>
          <p:cNvPicPr>
            <a:picLocks noChangeAspect="1"/>
          </p:cNvPicPr>
          <p:nvPr/>
        </p:nvPicPr>
        <p:blipFill>
          <a:blip r:embed="rId2"/>
          <a:stretch>
            <a:fillRect/>
          </a:stretch>
        </p:blipFill>
        <p:spPr>
          <a:xfrm>
            <a:off x="2755900" y="863600"/>
            <a:ext cx="7753350" cy="464248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47075"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3" name="图片 2"/>
          <p:cNvPicPr>
            <a:picLocks noChangeAspect="1"/>
          </p:cNvPicPr>
          <p:nvPr/>
        </p:nvPicPr>
        <p:blipFill>
          <a:blip r:embed="rId2"/>
          <a:stretch>
            <a:fillRect/>
          </a:stretch>
        </p:blipFill>
        <p:spPr>
          <a:xfrm>
            <a:off x="440055" y="896620"/>
            <a:ext cx="7907020" cy="492696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843915" y="874395"/>
            <a:ext cx="5770245" cy="5377815"/>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435735" y="768350"/>
            <a:ext cx="10070465" cy="566483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696210" y="5713095"/>
            <a:ext cx="9337675" cy="511810"/>
          </a:xfrm>
          <a:prstGeom prst="rect">
            <a:avLst/>
          </a:prstGeom>
          <a:noFill/>
        </p:spPr>
        <p:txBody>
          <a:bodyPr wrap="square" rtlCol="0">
            <a:noAutofit/>
          </a:bodyPr>
          <a:p>
            <a:r>
              <a:rPr lang="zh-CN" altLang="en-US" sz="2000"/>
              <a:t>上证指数和平均股价平均股价双死叉，缩量回调期间，</a:t>
            </a:r>
            <a:r>
              <a:rPr lang="zh-CN" altLang="en-US" sz="2000"/>
              <a:t>控制仓位</a:t>
            </a:r>
            <a:endParaRPr lang="zh-CN" altLang="en-US" sz="2000"/>
          </a:p>
        </p:txBody>
      </p:sp>
      <p:pic>
        <p:nvPicPr>
          <p:cNvPr id="5" name="图片 4"/>
          <p:cNvPicPr>
            <a:picLocks noChangeAspect="1"/>
          </p:cNvPicPr>
          <p:nvPr/>
        </p:nvPicPr>
        <p:blipFill>
          <a:blip r:embed="rId2"/>
          <a:stretch>
            <a:fillRect/>
          </a:stretch>
        </p:blipFill>
        <p:spPr>
          <a:xfrm>
            <a:off x="1377950" y="767715"/>
            <a:ext cx="4981575" cy="4901565"/>
          </a:xfrm>
          <a:prstGeom prst="rect">
            <a:avLst/>
          </a:prstGeom>
        </p:spPr>
      </p:pic>
      <p:pic>
        <p:nvPicPr>
          <p:cNvPr id="7" name="图片 6"/>
          <p:cNvPicPr>
            <a:picLocks noChangeAspect="1"/>
          </p:cNvPicPr>
          <p:nvPr/>
        </p:nvPicPr>
        <p:blipFill>
          <a:blip r:embed="rId3"/>
          <a:stretch>
            <a:fillRect/>
          </a:stretch>
        </p:blipFill>
        <p:spPr>
          <a:xfrm>
            <a:off x="6543675" y="768350"/>
            <a:ext cx="4778375" cy="490093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15085" y="931545"/>
            <a:ext cx="10237470" cy="524700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4.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2041</Words>
  <Application>WPS 演示</Application>
  <PresentationFormat>宽屏</PresentationFormat>
  <Paragraphs>238</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思源黑体 CN Heavy</vt:lpstr>
      <vt:lpstr>思源宋体 CN</vt:lpstr>
      <vt:lpstr>微软雅黑</vt:lpstr>
      <vt:lpstr>Arial Unicode MS</vt:lpstr>
      <vt:lpstr>Calibri</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325</cp:revision>
  <dcterms:created xsi:type="dcterms:W3CDTF">2019-06-19T02:08:00Z</dcterms:created>
  <dcterms:modified xsi:type="dcterms:W3CDTF">2025-07-02T02:21:45Z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