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60" r:id="rId9"/>
    <p:sldId id="333" r:id="rId10"/>
    <p:sldId id="357" r:id="rId11"/>
    <p:sldId id="362" r:id="rId12"/>
    <p:sldId id="348" r:id="rId13"/>
    <p:sldId id="352" r:id="rId14"/>
    <p:sldId id="366" r:id="rId15"/>
    <p:sldId id="353" r:id="rId16"/>
    <p:sldId id="325" r:id="rId17"/>
    <p:sldId id="359" r:id="rId18"/>
    <p:sldId id="364" r:id="rId19"/>
    <p:sldId id="331" r:id="rId20"/>
    <p:sldId id="345" r:id="rId21"/>
    <p:sldId id="355" r:id="rId22"/>
    <p:sldId id="278" r:id="rId23"/>
    <p:sldId id="326" r:id="rId24"/>
    <p:sldId id="335" r:id="rId25"/>
    <p:sldId id="336" r:id="rId26"/>
    <p:sldId id="332" r:id="rId27"/>
    <p:sldId id="350" r:id="rId28"/>
    <p:sldId id="367" r:id="rId29"/>
    <p:sldId id="27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4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20.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21.png"/><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2.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3.png"/><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26.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27.png"/><Relationship Id="rId2" Type="http://schemas.openxmlformats.org/officeDocument/2006/relationships/tags" Target="../tags/tag127.xml"/><Relationship Id="rId1" Type="http://schemas.openxmlformats.org/officeDocument/2006/relationships/tags" Target="../tags/tag12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9.png"/><Relationship Id="rId4" Type="http://schemas.openxmlformats.org/officeDocument/2006/relationships/tags" Target="../tags/tag133.xml"/><Relationship Id="rId3" Type="http://schemas.openxmlformats.org/officeDocument/2006/relationships/image" Target="../media/image28.png"/><Relationship Id="rId2" Type="http://schemas.openxmlformats.org/officeDocument/2006/relationships/tags" Target="../tags/tag132.xml"/><Relationship Id="rId1" Type="http://schemas.openxmlformats.org/officeDocument/2006/relationships/tags" Target="../tags/tag13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8.xml"/><Relationship Id="rId5" Type="http://schemas.openxmlformats.org/officeDocument/2006/relationships/image" Target="../media/image31.png"/><Relationship Id="rId4" Type="http://schemas.openxmlformats.org/officeDocument/2006/relationships/tags" Target="../tags/tag137.xml"/><Relationship Id="rId3" Type="http://schemas.openxmlformats.org/officeDocument/2006/relationships/image" Target="../media/image30.png"/><Relationship Id="rId2" Type="http://schemas.openxmlformats.org/officeDocument/2006/relationships/tags" Target="../tags/tag136.xml"/><Relationship Id="rId1"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32.png"/><Relationship Id="rId1" Type="http://schemas.openxmlformats.org/officeDocument/2006/relationships/tags" Target="../tags/tag141.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33.png"/><Relationship Id="rId1" Type="http://schemas.openxmlformats.org/officeDocument/2006/relationships/tags" Target="../tags/tag14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tags" Target="../tags/tag60.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1464310" y="5631180"/>
            <a:ext cx="9698990" cy="511810"/>
          </a:xfrm>
          <a:prstGeom prst="rect">
            <a:avLst/>
          </a:prstGeom>
          <a:noFill/>
        </p:spPr>
        <p:txBody>
          <a:bodyPr wrap="square" rtlCol="0">
            <a:noAutofit/>
          </a:bodyPr>
          <a:p>
            <a:r>
              <a:rPr lang="zh-CN" altLang="en-US" sz="2000"/>
              <a:t>昨天神奇三板斧信号冲高回落，试盘行为，今天立马大阳反包上去，大涨超</a:t>
            </a:r>
            <a:r>
              <a:rPr lang="en-US" altLang="zh-CN" sz="2000"/>
              <a:t>10%</a:t>
            </a:r>
            <a:r>
              <a:rPr lang="zh-CN" altLang="en-US" sz="2000"/>
              <a:t>。</a:t>
            </a:r>
            <a:endParaRPr lang="zh-CN" altLang="en-US" sz="2000"/>
          </a:p>
        </p:txBody>
      </p:sp>
      <p:pic>
        <p:nvPicPr>
          <p:cNvPr id="2" name="图片 1"/>
          <p:cNvPicPr>
            <a:picLocks noChangeAspect="1"/>
          </p:cNvPicPr>
          <p:nvPr/>
        </p:nvPicPr>
        <p:blipFill>
          <a:blip r:embed="rId2"/>
          <a:stretch>
            <a:fillRect/>
          </a:stretch>
        </p:blipFill>
        <p:spPr>
          <a:xfrm>
            <a:off x="258445" y="831850"/>
            <a:ext cx="6263005" cy="4587875"/>
          </a:xfrm>
          <a:prstGeom prst="rect">
            <a:avLst/>
          </a:prstGeom>
        </p:spPr>
      </p:pic>
      <p:pic>
        <p:nvPicPr>
          <p:cNvPr id="5" name="图片 4"/>
          <p:cNvPicPr>
            <a:picLocks noChangeAspect="1"/>
          </p:cNvPicPr>
          <p:nvPr/>
        </p:nvPicPr>
        <p:blipFill>
          <a:blip r:embed="rId3"/>
          <a:stretch>
            <a:fillRect/>
          </a:stretch>
        </p:blipFill>
        <p:spPr>
          <a:xfrm>
            <a:off x="6592570" y="831850"/>
            <a:ext cx="5258435" cy="4587240"/>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3" name="图片 2"/>
          <p:cNvPicPr>
            <a:picLocks noChangeAspect="1"/>
          </p:cNvPicPr>
          <p:nvPr/>
        </p:nvPicPr>
        <p:blipFill>
          <a:blip r:embed="rId2"/>
          <a:stretch>
            <a:fillRect/>
          </a:stretch>
        </p:blipFill>
        <p:spPr>
          <a:xfrm>
            <a:off x="1773555" y="839470"/>
            <a:ext cx="4864735" cy="537337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461250"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2" name="图片 1"/>
          <p:cNvPicPr>
            <a:picLocks noChangeAspect="1"/>
          </p:cNvPicPr>
          <p:nvPr/>
        </p:nvPicPr>
        <p:blipFill>
          <a:blip r:embed="rId2"/>
          <a:stretch>
            <a:fillRect/>
          </a:stretch>
        </p:blipFill>
        <p:spPr>
          <a:xfrm>
            <a:off x="892810" y="941705"/>
            <a:ext cx="6483985" cy="5394325"/>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036695" y="768350"/>
            <a:ext cx="5230495" cy="560324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90320" y="768350"/>
            <a:ext cx="9987280" cy="5617210"/>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85845" y="683260"/>
            <a:ext cx="6047105" cy="5968365"/>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849245" y="5888355"/>
            <a:ext cx="7819390" cy="511810"/>
          </a:xfrm>
          <a:prstGeom prst="rect">
            <a:avLst/>
          </a:prstGeom>
          <a:noFill/>
        </p:spPr>
        <p:txBody>
          <a:bodyPr wrap="square" rtlCol="0">
            <a:noAutofit/>
          </a:bodyPr>
          <a:p>
            <a:r>
              <a:rPr lang="zh-CN" altLang="en-US" sz="2000"/>
              <a:t>上证指数震荡，平均股价熊线上移，阶段新高，轮动拉升，趋势</a:t>
            </a:r>
            <a:r>
              <a:rPr lang="zh-CN" altLang="en-US" sz="2000"/>
              <a:t>行情</a:t>
            </a:r>
            <a:endParaRPr lang="zh-CN" altLang="en-US" sz="2000"/>
          </a:p>
        </p:txBody>
      </p:sp>
      <p:pic>
        <p:nvPicPr>
          <p:cNvPr id="5" name="图片 4"/>
          <p:cNvPicPr>
            <a:picLocks noChangeAspect="1"/>
          </p:cNvPicPr>
          <p:nvPr/>
        </p:nvPicPr>
        <p:blipFill>
          <a:blip r:embed="rId2"/>
          <a:stretch>
            <a:fillRect/>
          </a:stretch>
        </p:blipFill>
        <p:spPr>
          <a:xfrm>
            <a:off x="1085850" y="768350"/>
            <a:ext cx="5334000" cy="5012690"/>
          </a:xfrm>
          <a:prstGeom prst="rect">
            <a:avLst/>
          </a:prstGeom>
        </p:spPr>
      </p:pic>
      <p:pic>
        <p:nvPicPr>
          <p:cNvPr id="7" name="图片 6"/>
          <p:cNvPicPr>
            <a:picLocks noChangeAspect="1"/>
          </p:cNvPicPr>
          <p:nvPr/>
        </p:nvPicPr>
        <p:blipFill>
          <a:blip r:embed="rId3"/>
          <a:stretch>
            <a:fillRect/>
          </a:stretch>
        </p:blipFill>
        <p:spPr>
          <a:xfrm>
            <a:off x="6616065" y="768350"/>
            <a:ext cx="5123815" cy="501332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4829810" y="5335905"/>
            <a:ext cx="4883785" cy="511810"/>
          </a:xfrm>
          <a:prstGeom prst="rect">
            <a:avLst/>
          </a:prstGeom>
          <a:noFill/>
        </p:spPr>
        <p:txBody>
          <a:bodyPr wrap="square" rtlCol="0">
            <a:noAutofit/>
          </a:bodyPr>
          <a:p>
            <a:r>
              <a:rPr lang="zh-CN" altLang="en-US" sz="2000"/>
              <a:t>科技股</a:t>
            </a:r>
            <a:r>
              <a:rPr lang="zh-CN" altLang="en-US" sz="2000"/>
              <a:t>表现最近逐步</a:t>
            </a:r>
            <a:r>
              <a:rPr lang="zh-CN" altLang="en-US" sz="2000"/>
              <a:t>加强！</a:t>
            </a:r>
            <a:endParaRPr lang="zh-CN" altLang="en-US" sz="2000"/>
          </a:p>
        </p:txBody>
      </p:sp>
      <p:pic>
        <p:nvPicPr>
          <p:cNvPr id="2" name="图片 1"/>
          <p:cNvPicPr>
            <a:picLocks noChangeAspect="1"/>
          </p:cNvPicPr>
          <p:nvPr/>
        </p:nvPicPr>
        <p:blipFill>
          <a:blip r:embed="rId2"/>
          <a:stretch>
            <a:fillRect/>
          </a:stretch>
        </p:blipFill>
        <p:spPr>
          <a:xfrm>
            <a:off x="716915" y="1350645"/>
            <a:ext cx="10510520" cy="340296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PLACING_PICTURE_USER_VIEWPORT" val="{&quot;height&quot;:1539,&quot;width&quot;:39003}"/>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2235</Words>
  <Application>WPS 演示</Application>
  <PresentationFormat>宽屏</PresentationFormat>
  <Paragraphs>229</Paragraphs>
  <Slides>28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359</cp:revision>
  <dcterms:created xsi:type="dcterms:W3CDTF">2019-06-19T02:08:00Z</dcterms:created>
  <dcterms:modified xsi:type="dcterms:W3CDTF">2025-07-17T05:44:06Z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