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33" r:id="rId9"/>
    <p:sldId id="360" r:id="rId10"/>
    <p:sldId id="370" r:id="rId11"/>
    <p:sldId id="362" r:id="rId12"/>
    <p:sldId id="348" r:id="rId13"/>
    <p:sldId id="352" r:id="rId14"/>
    <p:sldId id="366" r:id="rId15"/>
    <p:sldId id="325" r:id="rId16"/>
    <p:sldId id="364" r:id="rId17"/>
    <p:sldId id="331" r:id="rId18"/>
    <p:sldId id="345" r:id="rId19"/>
    <p:sldId id="355" r:id="rId20"/>
    <p:sldId id="278" r:id="rId21"/>
    <p:sldId id="326" r:id="rId22"/>
    <p:sldId id="335" r:id="rId23"/>
    <p:sldId id="336" r:id="rId24"/>
    <p:sldId id="332" r:id="rId25"/>
    <p:sldId id="350" r:id="rId26"/>
    <p:sldId id="276"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8.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9.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0.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3.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4.png"/><Relationship Id="rId2" Type="http://schemas.openxmlformats.org/officeDocument/2006/relationships/tags" Target="../tags/tag123.xml"/><Relationship Id="rId1" Type="http://schemas.openxmlformats.org/officeDocument/2006/relationships/tags" Target="../tags/tag12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6.png"/><Relationship Id="rId4" Type="http://schemas.openxmlformats.org/officeDocument/2006/relationships/tags" Target="../tags/tag129.xml"/><Relationship Id="rId3" Type="http://schemas.openxmlformats.org/officeDocument/2006/relationships/image" Target="../media/image25.png"/><Relationship Id="rId2" Type="http://schemas.openxmlformats.org/officeDocument/2006/relationships/tags" Target="../tags/tag128.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8.png"/><Relationship Id="rId4" Type="http://schemas.openxmlformats.org/officeDocument/2006/relationships/tags" Target="../tags/tag133.xml"/><Relationship Id="rId3" Type="http://schemas.openxmlformats.org/officeDocument/2006/relationships/image" Target="../media/image27.png"/><Relationship Id="rId2" Type="http://schemas.openxmlformats.org/officeDocument/2006/relationships/tags" Target="../tags/tag132.xml"/><Relationship Id="rId1" Type="http://schemas.openxmlformats.org/officeDocument/2006/relationships/tags" Target="../tags/tag1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9.png"/><Relationship Id="rId1" Type="http://schemas.openxmlformats.org/officeDocument/2006/relationships/tags" Target="../tags/tag137.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突破！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625205" y="1778635"/>
            <a:ext cx="3235325" cy="511810"/>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成交量红肥绿瘦</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283210" y="929640"/>
            <a:ext cx="8346440" cy="461581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818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财富盛宴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40790" y="768350"/>
            <a:ext cx="9710420" cy="546227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804795" y="5925820"/>
            <a:ext cx="8041005" cy="511810"/>
          </a:xfrm>
          <a:prstGeom prst="rect">
            <a:avLst/>
          </a:prstGeom>
          <a:noFill/>
        </p:spPr>
        <p:txBody>
          <a:bodyPr wrap="square" rtlCol="0">
            <a:noAutofit/>
          </a:bodyPr>
          <a:p>
            <a:r>
              <a:rPr lang="zh-CN" altLang="en-US" sz="2000"/>
              <a:t>上证指数和平均股价皆处于金叉上涨区域，两市量能继续</a:t>
            </a:r>
            <a:r>
              <a:rPr lang="zh-CN" altLang="en-US" sz="2000"/>
              <a:t>增加！</a:t>
            </a:r>
            <a:endParaRPr lang="zh-CN" altLang="en-US" sz="2000"/>
          </a:p>
        </p:txBody>
      </p:sp>
      <p:pic>
        <p:nvPicPr>
          <p:cNvPr id="6" name="图片 5"/>
          <p:cNvPicPr>
            <a:picLocks noChangeAspect="1"/>
          </p:cNvPicPr>
          <p:nvPr/>
        </p:nvPicPr>
        <p:blipFill>
          <a:blip r:embed="rId2"/>
          <a:stretch>
            <a:fillRect/>
          </a:stretch>
        </p:blipFill>
        <p:spPr>
          <a:xfrm>
            <a:off x="1551305" y="768350"/>
            <a:ext cx="5077460" cy="5047615"/>
          </a:xfrm>
          <a:prstGeom prst="rect">
            <a:avLst/>
          </a:prstGeom>
        </p:spPr>
      </p:pic>
      <p:pic>
        <p:nvPicPr>
          <p:cNvPr id="7" name="图片 6"/>
          <p:cNvPicPr>
            <a:picLocks noChangeAspect="1"/>
          </p:cNvPicPr>
          <p:nvPr/>
        </p:nvPicPr>
        <p:blipFill>
          <a:blip r:embed="rId3"/>
          <a:stretch>
            <a:fillRect/>
          </a:stretch>
        </p:blipFill>
        <p:spPr>
          <a:xfrm>
            <a:off x="6703695" y="768350"/>
            <a:ext cx="4643120" cy="503999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924935" y="5701665"/>
            <a:ext cx="5683250" cy="511810"/>
          </a:xfrm>
          <a:prstGeom prst="rect">
            <a:avLst/>
          </a:prstGeom>
          <a:noFill/>
        </p:spPr>
        <p:txBody>
          <a:bodyPr wrap="square" rtlCol="0">
            <a:noAutofit/>
          </a:bodyPr>
          <a:p>
            <a:r>
              <a:rPr lang="zh-CN" altLang="en-US" sz="2000"/>
              <a:t>军工催化事件多，阅兵前仍有反复活跃</a:t>
            </a:r>
            <a:r>
              <a:rPr lang="zh-CN" altLang="en-US" sz="2000"/>
              <a:t>机会！</a:t>
            </a:r>
            <a:endParaRPr lang="zh-CN" altLang="en-US" sz="2000"/>
          </a:p>
        </p:txBody>
      </p:sp>
      <p:pic>
        <p:nvPicPr>
          <p:cNvPr id="2" name="图片 1"/>
          <p:cNvPicPr>
            <a:picLocks noChangeAspect="1"/>
          </p:cNvPicPr>
          <p:nvPr/>
        </p:nvPicPr>
        <p:blipFill>
          <a:blip r:embed="rId2"/>
          <a:stretch>
            <a:fillRect/>
          </a:stretch>
        </p:blipFill>
        <p:spPr>
          <a:xfrm>
            <a:off x="2359660" y="768350"/>
            <a:ext cx="8599805" cy="465899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2140</Words>
  <Application>WPS 演示</Application>
  <PresentationFormat>宽屏</PresentationFormat>
  <Paragraphs>212</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381</cp:revision>
  <dcterms:created xsi:type="dcterms:W3CDTF">2019-06-19T02:08:00Z</dcterms:created>
  <dcterms:modified xsi:type="dcterms:W3CDTF">2025-08-06T05:41:39Z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