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33" r:id="rId9"/>
    <p:sldId id="360" r:id="rId10"/>
    <p:sldId id="370" r:id="rId11"/>
    <p:sldId id="362" r:id="rId12"/>
    <p:sldId id="348" r:id="rId13"/>
    <p:sldId id="352" r:id="rId14"/>
    <p:sldId id="366" r:id="rId15"/>
    <p:sldId id="371" r:id="rId16"/>
    <p:sldId id="325" r:id="rId17"/>
    <p:sldId id="364" r:id="rId18"/>
    <p:sldId id="331" r:id="rId19"/>
    <p:sldId id="345" r:id="rId20"/>
    <p:sldId id="355" r:id="rId21"/>
    <p:sldId id="278" r:id="rId22"/>
    <p:sldId id="326" r:id="rId23"/>
    <p:sldId id="335" r:id="rId24"/>
    <p:sldId id="336" r:id="rId25"/>
    <p:sldId id="332" r:id="rId26"/>
    <p:sldId id="350" r:id="rId27"/>
    <p:sldId id="276"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8.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21.png"/><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2.png"/><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6.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5.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6.png"/><Relationship Id="rId2" Type="http://schemas.openxmlformats.org/officeDocument/2006/relationships/tags" Target="../tags/tag125.xml"/><Relationship Id="rId1" Type="http://schemas.openxmlformats.org/officeDocument/2006/relationships/tags" Target="../tags/tag124.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8.png"/><Relationship Id="rId4" Type="http://schemas.openxmlformats.org/officeDocument/2006/relationships/tags" Target="../tags/tag131.xml"/><Relationship Id="rId3" Type="http://schemas.openxmlformats.org/officeDocument/2006/relationships/image" Target="../media/image27.png"/><Relationship Id="rId2" Type="http://schemas.openxmlformats.org/officeDocument/2006/relationships/tags" Target="../tags/tag130.xml"/><Relationship Id="rId1" Type="http://schemas.openxmlformats.org/officeDocument/2006/relationships/tags" Target="../tags/tag129.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image" Target="../media/image30.png"/><Relationship Id="rId4" Type="http://schemas.openxmlformats.org/officeDocument/2006/relationships/tags" Target="../tags/tag135.xml"/><Relationship Id="rId3" Type="http://schemas.openxmlformats.org/officeDocument/2006/relationships/image" Target="../media/image29.png"/><Relationship Id="rId2" Type="http://schemas.openxmlformats.org/officeDocument/2006/relationships/tags" Target="../tags/tag134.xml"/><Relationship Id="rId1" Type="http://schemas.openxmlformats.org/officeDocument/2006/relationships/tags" Target="../tags/tag13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image" Target="../media/image31.png"/><Relationship Id="rId1" Type="http://schemas.openxmlformats.org/officeDocument/2006/relationships/tags" Target="../tags/tag139.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突破！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625205" y="1778635"/>
            <a:ext cx="3235325" cy="511810"/>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成交量红肥绿瘦</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p:txBody>
      </p:sp>
      <p:sp>
        <p:nvSpPr>
          <p:cNvPr id="2" name="文本框 1"/>
          <p:cNvSpPr txBox="1"/>
          <p:nvPr/>
        </p:nvSpPr>
        <p:spPr>
          <a:xfrm>
            <a:off x="283210" y="5706745"/>
            <a:ext cx="8233410" cy="511810"/>
          </a:xfrm>
          <a:prstGeom prst="rect">
            <a:avLst/>
          </a:prstGeom>
          <a:noFill/>
        </p:spPr>
        <p:txBody>
          <a:bodyPr wrap="square" rtlCol="0">
            <a:noAutofit/>
          </a:bodyPr>
          <a:p>
            <a:r>
              <a:rPr lang="zh-CN" altLang="en-US" sz="2400"/>
              <a:t>逐步震荡上行至前高附近，最好成交量在前高附近温和放</a:t>
            </a:r>
            <a:r>
              <a:rPr lang="zh-CN" altLang="en-US" sz="2400"/>
              <a:t>量！</a:t>
            </a:r>
            <a:endParaRPr lang="zh-CN" altLang="en-US" sz="2400"/>
          </a:p>
        </p:txBody>
      </p:sp>
      <p:pic>
        <p:nvPicPr>
          <p:cNvPr id="5" name="图片 4"/>
          <p:cNvPicPr>
            <a:picLocks noChangeAspect="1"/>
          </p:cNvPicPr>
          <p:nvPr/>
        </p:nvPicPr>
        <p:blipFill>
          <a:blip r:embed="rId2"/>
          <a:stretch>
            <a:fillRect/>
          </a:stretch>
        </p:blipFill>
        <p:spPr>
          <a:xfrm>
            <a:off x="248920" y="1053465"/>
            <a:ext cx="8376285" cy="413004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趋势突破爆发力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关键！</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4093845" y="737870"/>
            <a:ext cx="7875270" cy="376682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253365" y="2352040"/>
            <a:ext cx="8554720" cy="409321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3442970" y="694690"/>
            <a:ext cx="6517640" cy="570166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40790" y="768350"/>
            <a:ext cx="9710420" cy="546227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804795" y="5925820"/>
            <a:ext cx="8041005" cy="511810"/>
          </a:xfrm>
          <a:prstGeom prst="rect">
            <a:avLst/>
          </a:prstGeom>
          <a:noFill/>
        </p:spPr>
        <p:txBody>
          <a:bodyPr wrap="square" rtlCol="0">
            <a:noAutofit/>
          </a:bodyPr>
          <a:p>
            <a:r>
              <a:rPr lang="zh-CN" altLang="en-US" sz="2000"/>
              <a:t>前高位置分歧加大，中短线交替</a:t>
            </a:r>
            <a:r>
              <a:rPr lang="zh-CN" altLang="en-US" sz="2000"/>
              <a:t>表现，守好自己的</a:t>
            </a:r>
            <a:r>
              <a:rPr lang="zh-CN" altLang="en-US" sz="2000"/>
              <a:t>一亩三分地！</a:t>
            </a:r>
            <a:endParaRPr lang="zh-CN" altLang="en-US" sz="2000"/>
          </a:p>
        </p:txBody>
      </p:sp>
      <p:pic>
        <p:nvPicPr>
          <p:cNvPr id="5" name="图片 4"/>
          <p:cNvPicPr>
            <a:picLocks noChangeAspect="1"/>
          </p:cNvPicPr>
          <p:nvPr/>
        </p:nvPicPr>
        <p:blipFill>
          <a:blip r:embed="rId2"/>
          <a:stretch>
            <a:fillRect/>
          </a:stretch>
        </p:blipFill>
        <p:spPr>
          <a:xfrm>
            <a:off x="2100580" y="780415"/>
            <a:ext cx="4141470" cy="5145405"/>
          </a:xfrm>
          <a:prstGeom prst="rect">
            <a:avLst/>
          </a:prstGeom>
        </p:spPr>
      </p:pic>
      <p:pic>
        <p:nvPicPr>
          <p:cNvPr id="8" name="图片 7"/>
          <p:cNvPicPr>
            <a:picLocks noChangeAspect="1"/>
          </p:cNvPicPr>
          <p:nvPr/>
        </p:nvPicPr>
        <p:blipFill>
          <a:blip r:embed="rId3"/>
          <a:stretch>
            <a:fillRect/>
          </a:stretch>
        </p:blipFill>
        <p:spPr>
          <a:xfrm>
            <a:off x="6543675" y="768350"/>
            <a:ext cx="4020185" cy="518223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4473575" y="5638165"/>
            <a:ext cx="4196080" cy="511810"/>
          </a:xfrm>
          <a:prstGeom prst="rect">
            <a:avLst/>
          </a:prstGeom>
          <a:noFill/>
        </p:spPr>
        <p:txBody>
          <a:bodyPr wrap="square" rtlCol="0">
            <a:noAutofit/>
          </a:bodyPr>
          <a:p>
            <a:r>
              <a:rPr lang="zh-CN" altLang="en-US" sz="2000"/>
              <a:t>事件刺激半导体国产替代需求</a:t>
            </a:r>
            <a:r>
              <a:rPr lang="en-US" altLang="zh-CN" sz="2000"/>
              <a:t>!</a:t>
            </a:r>
            <a:endParaRPr lang="en-US" altLang="zh-CN" sz="2000"/>
          </a:p>
        </p:txBody>
      </p:sp>
      <p:pic>
        <p:nvPicPr>
          <p:cNvPr id="5" name="图片 4"/>
          <p:cNvPicPr>
            <a:picLocks noChangeAspect="1"/>
          </p:cNvPicPr>
          <p:nvPr/>
        </p:nvPicPr>
        <p:blipFill>
          <a:blip r:embed="rId2"/>
          <a:stretch>
            <a:fillRect/>
          </a:stretch>
        </p:blipFill>
        <p:spPr>
          <a:xfrm>
            <a:off x="1092835" y="1021715"/>
            <a:ext cx="10387330" cy="427736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UNIT_PLACING_PICTURE_USER_VIEWPORT" val="{&quot;height&quot;:1539,&quot;width&quot;:39003}"/>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2171</Words>
  <Application>WPS 演示</Application>
  <PresentationFormat>宽屏</PresentationFormat>
  <Paragraphs>216</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387</cp:revision>
  <dcterms:created xsi:type="dcterms:W3CDTF">2019-06-19T02:08:00Z</dcterms:created>
  <dcterms:modified xsi:type="dcterms:W3CDTF">2025-08-07T05:41:11Z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