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33" r:id="rId9"/>
    <p:sldId id="360" r:id="rId10"/>
    <p:sldId id="370" r:id="rId11"/>
    <p:sldId id="362" r:id="rId12"/>
    <p:sldId id="348" r:id="rId13"/>
    <p:sldId id="352" r:id="rId14"/>
    <p:sldId id="371" r:id="rId15"/>
    <p:sldId id="366" r:id="rId16"/>
    <p:sldId id="325" r:id="rId17"/>
    <p:sldId id="364" r:id="rId18"/>
    <p:sldId id="331" r:id="rId19"/>
    <p:sldId id="345" r:id="rId20"/>
    <p:sldId id="355" r:id="rId21"/>
    <p:sldId id="278" r:id="rId22"/>
    <p:sldId id="326" r:id="rId23"/>
    <p:sldId id="335" r:id="rId24"/>
    <p:sldId id="336" r:id="rId25"/>
    <p:sldId id="332" r:id="rId26"/>
    <p:sldId id="350" r:id="rId27"/>
    <p:sldId id="372" r:id="rId28"/>
    <p:sldId id="373" r:id="rId29"/>
    <p:sldId id="27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50.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18.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0.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4.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5.png"/><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29.png"/><Relationship Id="rId4" Type="http://schemas.openxmlformats.org/officeDocument/2006/relationships/tags" Target="../tags/tag136.xml"/><Relationship Id="rId3" Type="http://schemas.openxmlformats.org/officeDocument/2006/relationships/image" Target="../media/image28.png"/><Relationship Id="rId2" Type="http://schemas.openxmlformats.org/officeDocument/2006/relationships/tags" Target="../tags/tag135.xml"/><Relationship Id="rId1"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0.png"/><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31.png"/><Relationship Id="rId1" Type="http://schemas.openxmlformats.org/officeDocument/2006/relationships/tags" Target="../tags/tag14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image" Target="../media/image32.png"/><Relationship Id="rId1" Type="http://schemas.openxmlformats.org/officeDocument/2006/relationships/tags" Target="../tags/tag144.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40665" y="1042035"/>
            <a:ext cx="8323580" cy="4822825"/>
          </a:xfrm>
          <a:prstGeom prst="rect">
            <a:avLst/>
          </a:prstGeom>
          <a:ln>
            <a:solidFill>
              <a:schemeClr val="tx1"/>
            </a:solidFill>
          </a:ln>
        </p:spPr>
      </p:pic>
      <p:sp>
        <p:nvSpPr>
          <p:cNvPr id="6" name="PA-矩形 4"/>
          <p:cNvSpPr>
            <a:spLocks noChangeArrowheads="1"/>
          </p:cNvSpPr>
          <p:nvPr>
            <p:custDataLst>
              <p:tags r:id="rId3"/>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759700" y="207518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成交量红肥绿瘦</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p:txBody>
      </p:sp>
      <p:pic>
        <p:nvPicPr>
          <p:cNvPr id="2" name="图片 1"/>
          <p:cNvPicPr>
            <a:picLocks noChangeAspect="1"/>
          </p:cNvPicPr>
          <p:nvPr/>
        </p:nvPicPr>
        <p:blipFill>
          <a:blip r:embed="rId2"/>
          <a:stretch>
            <a:fillRect/>
          </a:stretch>
        </p:blipFill>
        <p:spPr>
          <a:xfrm>
            <a:off x="1117600" y="768350"/>
            <a:ext cx="6196330" cy="5441950"/>
          </a:xfrm>
          <a:prstGeom prst="rect">
            <a:avLst/>
          </a:prstGeom>
          <a:ln>
            <a:solidFill>
              <a:schemeClr val="accent1"/>
            </a:solidFill>
          </a:ln>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03655" y="768350"/>
            <a:ext cx="9971405" cy="5608955"/>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726565" y="768350"/>
            <a:ext cx="9377680" cy="554799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06425" y="842010"/>
            <a:ext cx="10979785" cy="5356860"/>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458210" y="5803900"/>
            <a:ext cx="6475730" cy="511810"/>
          </a:xfrm>
          <a:prstGeom prst="rect">
            <a:avLst/>
          </a:prstGeom>
          <a:noFill/>
        </p:spPr>
        <p:txBody>
          <a:bodyPr wrap="square" rtlCol="0">
            <a:noAutofit/>
          </a:bodyPr>
          <a:p>
            <a:r>
              <a:rPr lang="zh-CN" altLang="en-US" sz="2000"/>
              <a:t>上证指数和平均股价双死叉，休息一下</a:t>
            </a:r>
            <a:r>
              <a:rPr lang="zh-CN" altLang="en-US" sz="2000"/>
              <a:t>再上！</a:t>
            </a:r>
            <a:endParaRPr lang="zh-CN" altLang="en-US" sz="2000"/>
          </a:p>
        </p:txBody>
      </p:sp>
      <p:pic>
        <p:nvPicPr>
          <p:cNvPr id="5" name="图片 4"/>
          <p:cNvPicPr>
            <a:picLocks noChangeAspect="1"/>
          </p:cNvPicPr>
          <p:nvPr/>
        </p:nvPicPr>
        <p:blipFill>
          <a:blip r:embed="rId2"/>
          <a:stretch>
            <a:fillRect/>
          </a:stretch>
        </p:blipFill>
        <p:spPr>
          <a:xfrm>
            <a:off x="1419225" y="768350"/>
            <a:ext cx="4747260" cy="479806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6558280" y="768350"/>
            <a:ext cx="3788410" cy="478409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287010" y="5815330"/>
            <a:ext cx="2729230" cy="511810"/>
          </a:xfrm>
          <a:prstGeom prst="rect">
            <a:avLst/>
          </a:prstGeom>
          <a:noFill/>
        </p:spPr>
        <p:txBody>
          <a:bodyPr wrap="square" rtlCol="0">
            <a:noAutofit/>
          </a:bodyPr>
          <a:p>
            <a:r>
              <a:rPr lang="zh-CN" altLang="en-US" sz="2000"/>
              <a:t>国产替代，科技</a:t>
            </a:r>
            <a:r>
              <a:rPr lang="zh-CN" altLang="en-US" sz="2000"/>
              <a:t>牛</a:t>
            </a:r>
            <a:endParaRPr lang="zh-CN" altLang="en-US" sz="2000"/>
          </a:p>
        </p:txBody>
      </p:sp>
      <p:pic>
        <p:nvPicPr>
          <p:cNvPr id="5" name="图片 4"/>
          <p:cNvPicPr>
            <a:picLocks noChangeAspect="1"/>
          </p:cNvPicPr>
          <p:nvPr/>
        </p:nvPicPr>
        <p:blipFill>
          <a:blip r:embed="rId2"/>
          <a:stretch>
            <a:fillRect/>
          </a:stretch>
        </p:blipFill>
        <p:spPr>
          <a:xfrm>
            <a:off x="1871345" y="988695"/>
            <a:ext cx="8121015" cy="472186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PLACING_PICTURE_USER_VIEWPORT" val="{&quot;height&quot;:1539,&quot;width&quot;:39003}"/>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2242</Words>
  <Application>WPS 演示</Application>
  <PresentationFormat>宽屏</PresentationFormat>
  <Paragraphs>234</Paragraphs>
  <Slides>28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397</cp:revision>
  <dcterms:created xsi:type="dcterms:W3CDTF">2019-06-19T02:08:00Z</dcterms:created>
  <dcterms:modified xsi:type="dcterms:W3CDTF">2025-08-14T05:52:34Z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