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64"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image" Target="../media/image21.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2.png"/><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4.png"/><Relationship Id="rId2" Type="http://schemas.openxmlformats.org/officeDocument/2006/relationships/tags" Target="../tags/tag124.xml"/><Relationship Id="rId1" Type="http://schemas.openxmlformats.org/officeDocument/2006/relationships/tags" Target="../tags/tag123.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6.png"/><Relationship Id="rId4" Type="http://schemas.openxmlformats.org/officeDocument/2006/relationships/tags" Target="../tags/tag130.xml"/><Relationship Id="rId3" Type="http://schemas.openxmlformats.org/officeDocument/2006/relationships/image" Target="../media/image25.png"/><Relationship Id="rId2" Type="http://schemas.openxmlformats.org/officeDocument/2006/relationships/tags" Target="../tags/tag129.xml"/><Relationship Id="rId1" Type="http://schemas.openxmlformats.org/officeDocument/2006/relationships/tags" Target="../tags/tag128.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8.png"/><Relationship Id="rId4" Type="http://schemas.openxmlformats.org/officeDocument/2006/relationships/tags" Target="../tags/tag134.xml"/><Relationship Id="rId3" Type="http://schemas.openxmlformats.org/officeDocument/2006/relationships/image" Target="../media/image27.png"/><Relationship Id="rId2" Type="http://schemas.openxmlformats.org/officeDocument/2006/relationships/tags" Target="../tags/tag133.xml"/><Relationship Id="rId1" Type="http://schemas.openxmlformats.org/officeDocument/2006/relationships/tags" Target="../tags/tag13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5275" y="1535430"/>
            <a:ext cx="8336915" cy="400939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7625080"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成交量红长绿</a:t>
            </a:r>
            <a:r>
              <a:rPr lang="zh-CN" altLang="en-US" sz="2400"/>
              <a:t>短</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a:p>
            <a:r>
              <a:rPr lang="en-US" altLang="zh-CN" sz="2400"/>
              <a:t>6.</a:t>
            </a:r>
            <a:r>
              <a:rPr lang="zh-CN" altLang="en-US" sz="2400"/>
              <a:t>板块主力净买反复</a:t>
            </a:r>
            <a:r>
              <a:rPr lang="zh-CN" altLang="en-US" sz="2400"/>
              <a:t>高增</a:t>
            </a:r>
            <a:endParaRPr lang="zh-CN" altLang="en-US" sz="2400"/>
          </a:p>
          <a:p>
            <a:r>
              <a:rPr lang="en-US" altLang="zh-CN" sz="2400"/>
              <a:t>7.</a:t>
            </a:r>
            <a:r>
              <a:rPr lang="zh-CN" altLang="en-US" sz="2400"/>
              <a:t>趋势突破</a:t>
            </a:r>
            <a:r>
              <a:rPr lang="en-US" altLang="zh-CN" sz="2400"/>
              <a:t>/</a:t>
            </a:r>
            <a:r>
              <a:rPr lang="zh-CN" altLang="en-US" sz="2400"/>
              <a:t>突破前期压力</a:t>
            </a:r>
            <a:r>
              <a:rPr lang="zh-CN" altLang="en-US" sz="2400"/>
              <a:t>位</a:t>
            </a:r>
            <a:endParaRPr lang="zh-CN" altLang="en-US" sz="2400"/>
          </a:p>
        </p:txBody>
      </p:sp>
      <p:pic>
        <p:nvPicPr>
          <p:cNvPr id="2" name="图片 1"/>
          <p:cNvPicPr>
            <a:picLocks noChangeAspect="1"/>
          </p:cNvPicPr>
          <p:nvPr/>
        </p:nvPicPr>
        <p:blipFill>
          <a:blip r:embed="rId2"/>
          <a:stretch>
            <a:fillRect/>
          </a:stretch>
        </p:blipFill>
        <p:spPr>
          <a:xfrm>
            <a:off x="568325" y="768350"/>
            <a:ext cx="6650355" cy="5567680"/>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趋势</a:t>
            </a: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资金</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692910" y="822325"/>
            <a:ext cx="4862830" cy="549910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925310" y="822325"/>
            <a:ext cx="4147185" cy="551624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18260" y="768350"/>
            <a:ext cx="9929495" cy="558546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72245" y="3069590"/>
            <a:ext cx="2694940" cy="511810"/>
          </a:xfrm>
          <a:prstGeom prst="rect">
            <a:avLst/>
          </a:prstGeom>
          <a:noFill/>
        </p:spPr>
        <p:txBody>
          <a:bodyPr wrap="square" rtlCol="0">
            <a:noAutofit/>
          </a:bodyPr>
          <a:p>
            <a:r>
              <a:rPr lang="en-US" altLang="zh-CN" sz="2000"/>
              <a:t>1.</a:t>
            </a:r>
            <a:r>
              <a:rPr lang="zh-CN" altLang="en-US" sz="2000"/>
              <a:t>前高过不去压</a:t>
            </a:r>
            <a:r>
              <a:rPr lang="zh-CN" altLang="en-US" sz="2000"/>
              <a:t>节奏</a:t>
            </a:r>
            <a:endParaRPr lang="zh-CN" altLang="en-US" sz="2000"/>
          </a:p>
          <a:p>
            <a:endParaRPr lang="zh-CN" altLang="en-US" sz="2000"/>
          </a:p>
          <a:p>
            <a:r>
              <a:rPr lang="en-US" altLang="zh-CN" sz="2000"/>
              <a:t>2.</a:t>
            </a:r>
            <a:r>
              <a:rPr lang="zh-CN" altLang="en-US" sz="2000"/>
              <a:t>量大观察主力</a:t>
            </a:r>
            <a:r>
              <a:rPr lang="zh-CN" altLang="en-US" sz="2000"/>
              <a:t>动作</a:t>
            </a:r>
            <a:endParaRPr lang="zh-CN" altLang="en-US" sz="2000"/>
          </a:p>
          <a:p>
            <a:endParaRPr lang="zh-CN" altLang="en-US" sz="2000"/>
          </a:p>
          <a:p>
            <a:r>
              <a:rPr lang="en-US" altLang="zh-CN" sz="2000"/>
              <a:t>3.</a:t>
            </a:r>
            <a:r>
              <a:rPr lang="zh-CN" altLang="en-US" sz="2000"/>
              <a:t>趋势强弱要</a:t>
            </a:r>
            <a:r>
              <a:rPr lang="zh-CN" altLang="en-US" sz="2000"/>
              <a:t>辨别</a:t>
            </a:r>
            <a:endParaRPr lang="zh-CN" altLang="en-US" sz="2000"/>
          </a:p>
          <a:p>
            <a:endParaRPr lang="zh-CN" altLang="en-US" sz="2000"/>
          </a:p>
          <a:p>
            <a:endParaRPr lang="zh-CN" altLang="en-US" sz="2000"/>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356235" y="768350"/>
            <a:ext cx="4142105" cy="558863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618990" y="768350"/>
            <a:ext cx="4373880" cy="558863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4963160" y="5852160"/>
            <a:ext cx="3691890" cy="511810"/>
          </a:xfrm>
          <a:prstGeom prst="rect">
            <a:avLst/>
          </a:prstGeom>
          <a:noFill/>
        </p:spPr>
        <p:txBody>
          <a:bodyPr wrap="square" rtlCol="0">
            <a:noAutofit/>
          </a:bodyPr>
          <a:p>
            <a:r>
              <a:rPr lang="zh-CN" altLang="en-US" sz="2000"/>
              <a:t>机器人，着重有业绩预期</a:t>
            </a:r>
            <a:r>
              <a:rPr lang="zh-CN" altLang="en-US" sz="2000"/>
              <a:t>的</a:t>
            </a:r>
            <a:endParaRPr lang="zh-CN" altLang="en-US" sz="2000"/>
          </a:p>
        </p:txBody>
      </p:sp>
      <p:pic>
        <p:nvPicPr>
          <p:cNvPr id="2" name="图片 1"/>
          <p:cNvPicPr>
            <a:picLocks noChangeAspect="1"/>
          </p:cNvPicPr>
          <p:nvPr/>
        </p:nvPicPr>
        <p:blipFill>
          <a:blip r:embed="rId2"/>
          <a:stretch>
            <a:fillRect/>
          </a:stretch>
        </p:blipFill>
        <p:spPr>
          <a:xfrm>
            <a:off x="1684020" y="768350"/>
            <a:ext cx="9116060" cy="495744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2255</Words>
  <Application>WPS 演示</Application>
  <PresentationFormat>宽屏</PresentationFormat>
  <Paragraphs>238</Paragraphs>
  <Slides>25</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425</cp:revision>
  <dcterms:created xsi:type="dcterms:W3CDTF">2019-06-19T02:08:00Z</dcterms:created>
  <dcterms:modified xsi:type="dcterms:W3CDTF">2025-09-02T05:51:48Z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