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6230" y="1358265"/>
            <a:ext cx="8305800" cy="42259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0389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358775" y="1598930"/>
            <a:ext cx="7944485" cy="389255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低位趋势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资金</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2971800" y="768350"/>
            <a:ext cx="6697980" cy="342519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2971800" y="2996565"/>
            <a:ext cx="6743700" cy="341439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9040" y="768350"/>
            <a:ext cx="9965690" cy="560578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008870" y="1757045"/>
            <a:ext cx="1989455" cy="2955290"/>
          </a:xfrm>
          <a:prstGeom prst="rect">
            <a:avLst/>
          </a:prstGeom>
          <a:noFill/>
        </p:spPr>
        <p:txBody>
          <a:bodyPr wrap="square" rtlCol="0">
            <a:noAutofit/>
          </a:bodyPr>
          <a:p>
            <a:r>
              <a:rPr lang="en-US" altLang="zh-CN" sz="2000"/>
              <a:t>1.</a:t>
            </a:r>
            <a:r>
              <a:rPr lang="zh-CN" altLang="en-US" sz="2000"/>
              <a:t>上涨指数和平均股价皆处于跌后的反弹，注意前高区域的压力逐渐增加。</a:t>
            </a:r>
            <a:endParaRPr lang="zh-CN" altLang="en-US" sz="2000"/>
          </a:p>
          <a:p>
            <a:endParaRPr lang="zh-CN" altLang="en-US" sz="2000"/>
          </a:p>
          <a:p>
            <a:r>
              <a:rPr lang="en-US" altLang="zh-CN" sz="2000"/>
              <a:t>2.</a:t>
            </a:r>
            <a:r>
              <a:rPr lang="zh-CN" altLang="en-US" sz="2000"/>
              <a:t>短线上攻数值上拐，优先中线新启动的个股。</a:t>
            </a:r>
            <a:endParaRPr lang="en-US" altLang="zh-CN"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278130" y="985520"/>
            <a:ext cx="4868545" cy="511937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248275" y="985520"/>
            <a:ext cx="4581525" cy="51193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385945" y="5878830"/>
            <a:ext cx="4519930" cy="511810"/>
          </a:xfrm>
          <a:prstGeom prst="rect">
            <a:avLst/>
          </a:prstGeom>
          <a:noFill/>
        </p:spPr>
        <p:txBody>
          <a:bodyPr wrap="square" rtlCol="0">
            <a:noAutofit/>
          </a:bodyPr>
          <a:p>
            <a:r>
              <a:rPr lang="zh-CN" altLang="en-US" sz="2000"/>
              <a:t>机器人长期成长逻辑，配件</a:t>
            </a:r>
            <a:r>
              <a:rPr lang="zh-CN" altLang="en-US" sz="2000"/>
              <a:t>表现好一些</a:t>
            </a:r>
            <a:endParaRPr lang="zh-CN" altLang="en-US" sz="2000"/>
          </a:p>
        </p:txBody>
      </p:sp>
      <p:pic>
        <p:nvPicPr>
          <p:cNvPr id="2" name="图片 1"/>
          <p:cNvPicPr>
            <a:picLocks noChangeAspect="1"/>
          </p:cNvPicPr>
          <p:nvPr/>
        </p:nvPicPr>
        <p:blipFill>
          <a:blip r:embed="rId2"/>
          <a:stretch>
            <a:fillRect/>
          </a:stretch>
        </p:blipFill>
        <p:spPr>
          <a:xfrm>
            <a:off x="2598420" y="768350"/>
            <a:ext cx="7476490" cy="511048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WPS 演示</Application>
  <PresentationFormat>宽屏</PresentationFormat>
  <Paragraphs>236</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437</cp:revision>
  <dcterms:created xsi:type="dcterms:W3CDTF">2019-06-19T02:08:00Z</dcterms:created>
  <dcterms:modified xsi:type="dcterms:W3CDTF">2025-09-08T09:42:46Z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