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64"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9.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2.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3.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4.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5.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7.png"/><Relationship Id="rId4" Type="http://schemas.openxmlformats.org/officeDocument/2006/relationships/tags" Target="../tags/tag130.xml"/><Relationship Id="rId3" Type="http://schemas.openxmlformats.org/officeDocument/2006/relationships/image" Target="../media/image26.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9.png"/><Relationship Id="rId4" Type="http://schemas.openxmlformats.org/officeDocument/2006/relationships/tags" Target="../tags/tag134.xml"/><Relationship Id="rId3" Type="http://schemas.openxmlformats.org/officeDocument/2006/relationships/image" Target="../media/image28.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30.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14325" y="1518285"/>
            <a:ext cx="8281035" cy="394589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30389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捕捞季节红柱为主</a:t>
            </a:r>
            <a:endParaRPr lang="zh-CN" altLang="en-US" sz="2400"/>
          </a:p>
          <a:p>
            <a:r>
              <a:rPr lang="en-US" altLang="zh-CN" sz="2400"/>
              <a:t>4.</a:t>
            </a:r>
            <a:r>
              <a:rPr lang="zh-CN" altLang="en-US" sz="2400"/>
              <a:t>神奇色阶至少前三阶红为主</a:t>
            </a:r>
            <a:endParaRPr lang="zh-CN" altLang="en-US" sz="2400"/>
          </a:p>
        </p:txBody>
      </p:sp>
      <p:pic>
        <p:nvPicPr>
          <p:cNvPr id="2" name="图片 1"/>
          <p:cNvPicPr>
            <a:picLocks noChangeAspect="1"/>
          </p:cNvPicPr>
          <p:nvPr/>
        </p:nvPicPr>
        <p:blipFill>
          <a:blip r:embed="rId2"/>
          <a:stretch>
            <a:fillRect/>
          </a:stretch>
        </p:blipFill>
        <p:spPr>
          <a:xfrm>
            <a:off x="250825" y="1470025"/>
            <a:ext cx="8118475" cy="3917950"/>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涨停</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6" name="文本框 5"/>
          <p:cNvSpPr txBox="1"/>
          <p:nvPr/>
        </p:nvSpPr>
        <p:spPr>
          <a:xfrm>
            <a:off x="4403090" y="5676265"/>
            <a:ext cx="4497070" cy="457835"/>
          </a:xfrm>
          <a:prstGeom prst="rect">
            <a:avLst/>
          </a:prstGeom>
          <a:noFill/>
        </p:spPr>
        <p:txBody>
          <a:bodyPr wrap="square" rtlCol="0">
            <a:noAutofit/>
          </a:bodyPr>
          <a:p>
            <a:r>
              <a:rPr lang="zh-CN" altLang="en-US" sz="2000"/>
              <a:t>趋势中的涨停回马枪，适合轮动</a:t>
            </a:r>
            <a:r>
              <a:rPr lang="zh-CN" altLang="en-US" sz="2000"/>
              <a:t>行情</a:t>
            </a:r>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2830830" y="895350"/>
            <a:ext cx="9093200" cy="4530090"/>
          </a:xfrm>
          <a:prstGeom prst="rect">
            <a:avLst/>
          </a:prstGeom>
        </p:spPr>
      </p:pic>
      <p:pic>
        <p:nvPicPr>
          <p:cNvPr id="3" name="图片 2"/>
          <p:cNvPicPr>
            <a:picLocks noChangeAspect="1"/>
          </p:cNvPicPr>
          <p:nvPr/>
        </p:nvPicPr>
        <p:blipFill>
          <a:blip r:embed="rId3"/>
          <a:stretch>
            <a:fillRect/>
          </a:stretch>
        </p:blipFill>
        <p:spPr>
          <a:xfrm>
            <a:off x="309245" y="1395730"/>
            <a:ext cx="3918585" cy="234251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09040" y="768350"/>
            <a:ext cx="9965690" cy="560578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29700" y="2174240"/>
            <a:ext cx="2865120" cy="2232025"/>
          </a:xfrm>
          <a:prstGeom prst="rect">
            <a:avLst/>
          </a:prstGeom>
          <a:noFill/>
        </p:spPr>
        <p:txBody>
          <a:bodyPr wrap="square" rtlCol="0">
            <a:noAutofit/>
          </a:bodyPr>
          <a:p>
            <a:endParaRPr lang="en-US" altLang="zh-CN" sz="2000"/>
          </a:p>
          <a:p>
            <a:r>
              <a:rPr lang="zh-CN" altLang="en-US" sz="2000"/>
              <a:t>上证指数挑战</a:t>
            </a:r>
            <a:r>
              <a:rPr lang="en-US" altLang="zh-CN" sz="2000"/>
              <a:t>3900</a:t>
            </a:r>
            <a:r>
              <a:rPr lang="zh-CN" altLang="en-US" sz="2000"/>
              <a:t>点；</a:t>
            </a:r>
            <a:endParaRPr lang="zh-CN" altLang="en-US" sz="2000"/>
          </a:p>
          <a:p>
            <a:r>
              <a:rPr lang="zh-CN" altLang="en-US" sz="2000"/>
              <a:t>平均股价还在戴</a:t>
            </a:r>
            <a:r>
              <a:rPr lang="zh-CN" altLang="en-US" sz="2000"/>
              <a:t>绿帽；</a:t>
            </a:r>
            <a:endParaRPr lang="zh-CN" altLang="en-US" sz="2000"/>
          </a:p>
          <a:p>
            <a:endParaRPr lang="zh-CN" altLang="en-US" sz="2000"/>
          </a:p>
          <a:p>
            <a:r>
              <a:rPr lang="zh-CN" altLang="en-US" sz="2000"/>
              <a:t>板块轮动各自精彩，有难度的行情，需要有方法来</a:t>
            </a:r>
            <a:r>
              <a:rPr lang="zh-CN" altLang="en-US" sz="2000"/>
              <a:t>应对！</a:t>
            </a:r>
            <a:endParaRPr lang="zh-CN" altLang="en-US" sz="2000"/>
          </a:p>
          <a:p>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497205" y="788670"/>
            <a:ext cx="4456430" cy="556768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067300" y="768350"/>
            <a:ext cx="3848735" cy="558800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4522470" y="5323840"/>
            <a:ext cx="4961255" cy="723900"/>
          </a:xfrm>
          <a:prstGeom prst="rect">
            <a:avLst/>
          </a:prstGeom>
          <a:noFill/>
        </p:spPr>
        <p:txBody>
          <a:bodyPr wrap="square" rtlCol="0">
            <a:noAutofit/>
          </a:bodyPr>
          <a:p>
            <a:endParaRPr lang="en-US" altLang="zh-CN" sz="2000"/>
          </a:p>
          <a:p>
            <a:r>
              <a:rPr lang="en-US" altLang="zh-CN" sz="2000"/>
              <a:t>AI</a:t>
            </a:r>
            <a:r>
              <a:rPr lang="zh-CN" altLang="en-US" sz="2000"/>
              <a:t>新增量，趋势恢复的</a:t>
            </a:r>
            <a:r>
              <a:rPr lang="zh-CN" altLang="en-US" sz="2000"/>
              <a:t>短线快打！</a:t>
            </a:r>
            <a:endParaRPr lang="zh-CN" altLang="en-US" sz="2000"/>
          </a:p>
          <a:p>
            <a:endParaRPr lang="zh-CN" altLang="en-US" sz="2000"/>
          </a:p>
          <a:p>
            <a:endParaRPr lang="zh-CN" altLang="en-US" sz="2000"/>
          </a:p>
          <a:p>
            <a:endParaRPr lang="zh-CN" altLang="en-US" sz="2000"/>
          </a:p>
          <a:p>
            <a:endParaRPr lang="zh-CN" altLang="en-US" sz="2000"/>
          </a:p>
        </p:txBody>
      </p:sp>
      <p:pic>
        <p:nvPicPr>
          <p:cNvPr id="3" name="图片 2"/>
          <p:cNvPicPr>
            <a:picLocks noChangeAspect="1"/>
          </p:cNvPicPr>
          <p:nvPr/>
        </p:nvPicPr>
        <p:blipFill>
          <a:blip r:embed="rId2"/>
          <a:stretch>
            <a:fillRect/>
          </a:stretch>
        </p:blipFill>
        <p:spPr>
          <a:xfrm>
            <a:off x="337820" y="1020445"/>
            <a:ext cx="6524625" cy="4303395"/>
          </a:xfrm>
          <a:prstGeom prst="rect">
            <a:avLst/>
          </a:prstGeom>
        </p:spPr>
      </p:pic>
      <p:pic>
        <p:nvPicPr>
          <p:cNvPr id="6" name="图片 5"/>
          <p:cNvPicPr>
            <a:picLocks noChangeAspect="1"/>
          </p:cNvPicPr>
          <p:nvPr/>
        </p:nvPicPr>
        <p:blipFill>
          <a:blip r:embed="rId3"/>
          <a:stretch>
            <a:fillRect/>
          </a:stretch>
        </p:blipFill>
        <p:spPr>
          <a:xfrm>
            <a:off x="6862445" y="2184400"/>
            <a:ext cx="5075555" cy="230314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2263</Words>
  <Application>WPS 演示</Application>
  <PresentationFormat>宽屏</PresentationFormat>
  <Paragraphs>244</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448</cp:revision>
  <dcterms:created xsi:type="dcterms:W3CDTF">2019-06-19T02:08:00Z</dcterms:created>
  <dcterms:modified xsi:type="dcterms:W3CDTF">2025-09-12T05:34:39Z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