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6" r:id="rId15"/>
    <p:sldId id="355" r:id="rId16"/>
    <p:sldId id="364" r:id="rId17"/>
    <p:sldId id="325"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7.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9.xml"/><Relationship Id="rId2" Type="http://schemas.openxmlformats.org/officeDocument/2006/relationships/image" Target="../media/image20.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23850" y="1664335"/>
            <a:ext cx="8268335" cy="397383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全红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580755"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捕捞季节红柱为主</a:t>
            </a:r>
            <a:endParaRPr lang="zh-CN" altLang="en-US" sz="2400"/>
          </a:p>
          <a:p>
            <a:r>
              <a:rPr lang="en-US" altLang="zh-CN" sz="2400"/>
              <a:t>4.</a:t>
            </a:r>
            <a:r>
              <a:rPr lang="zh-CN" altLang="en-US" sz="2400"/>
              <a:t>神奇色阶至少前三阶红为主</a:t>
            </a:r>
            <a:endParaRPr lang="zh-CN" altLang="en-US" sz="2400"/>
          </a:p>
        </p:txBody>
      </p:sp>
      <p:pic>
        <p:nvPicPr>
          <p:cNvPr id="2" name="图片 1"/>
          <p:cNvPicPr>
            <a:picLocks noChangeAspect="1"/>
          </p:cNvPicPr>
          <p:nvPr/>
        </p:nvPicPr>
        <p:blipFill>
          <a:blip r:embed="rId2"/>
          <a:stretch>
            <a:fillRect/>
          </a:stretch>
        </p:blipFill>
        <p:spPr>
          <a:xfrm>
            <a:off x="349250" y="1450975"/>
            <a:ext cx="8230870" cy="3956050"/>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趋势</a:t>
            </a: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涨停</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1201420" y="1041400"/>
            <a:ext cx="10393045" cy="501459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三板斧</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705485" y="896620"/>
            <a:ext cx="11043285" cy="5340985"/>
          </a:xfrm>
          <a:prstGeom prst="rect">
            <a:avLst/>
          </a:prstGeom>
          <a:ln>
            <a:solidFill>
              <a:schemeClr val="accent1"/>
            </a:solidFill>
          </a:ln>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24280" y="768350"/>
            <a:ext cx="9990455" cy="561975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848850" y="2119630"/>
            <a:ext cx="2037715" cy="3084830"/>
          </a:xfrm>
          <a:prstGeom prst="rect">
            <a:avLst/>
          </a:prstGeom>
          <a:noFill/>
        </p:spPr>
        <p:txBody>
          <a:bodyPr wrap="square" rtlCol="0">
            <a:noAutofit/>
          </a:bodyPr>
          <a:p>
            <a:r>
              <a:rPr lang="zh-CN" altLang="en-US" sz="2000"/>
              <a:t>平均股价天量压制，短期死叉整理，</a:t>
            </a:r>
            <a:r>
              <a:rPr lang="zh-CN" altLang="en-US" sz="2000"/>
              <a:t>耐心</a:t>
            </a:r>
            <a:endParaRPr lang="zh-CN" altLang="en-US" sz="2000"/>
          </a:p>
          <a:p>
            <a:endParaRPr lang="zh-CN" altLang="en-US" sz="2000"/>
          </a:p>
          <a:p>
            <a:r>
              <a:rPr lang="zh-CN" altLang="en-US" sz="2000"/>
              <a:t>震荡周期，控制仓位控制回撤，像猎人一样等待猎物</a:t>
            </a:r>
            <a:r>
              <a:rPr lang="zh-CN" altLang="en-US" sz="2000"/>
              <a:t>出现</a:t>
            </a:r>
            <a:endParaRPr lang="zh-CN" altLang="en-US" sz="2000"/>
          </a:p>
          <a:p>
            <a:endParaRPr lang="zh-CN" altLang="en-US" sz="2000"/>
          </a:p>
          <a:p>
            <a:endParaRPr lang="zh-CN" altLang="en-US" sz="2000"/>
          </a:p>
        </p:txBody>
      </p:sp>
      <p:pic>
        <p:nvPicPr>
          <p:cNvPr id="5" name="图片 4"/>
          <p:cNvPicPr>
            <a:picLocks noChangeAspect="1"/>
          </p:cNvPicPr>
          <p:nvPr/>
        </p:nvPicPr>
        <p:blipFill>
          <a:blip r:embed="rId2"/>
          <a:stretch>
            <a:fillRect/>
          </a:stretch>
        </p:blipFill>
        <p:spPr>
          <a:xfrm>
            <a:off x="316230" y="926465"/>
            <a:ext cx="5006975" cy="528510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5422265" y="926465"/>
            <a:ext cx="4326890" cy="528447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341245" y="768350"/>
            <a:ext cx="8063865" cy="4962525"/>
          </a:xfrm>
          <a:prstGeom prst="rect">
            <a:avLst/>
          </a:prstGeom>
          <a:ln>
            <a:solidFill>
              <a:schemeClr val="accent1"/>
            </a:solidFill>
          </a:ln>
        </p:spPr>
      </p:pic>
      <p:sp>
        <p:nvSpPr>
          <p:cNvPr id="3" name="文本框 2"/>
          <p:cNvSpPr txBox="1"/>
          <p:nvPr/>
        </p:nvSpPr>
        <p:spPr>
          <a:xfrm>
            <a:off x="5412740" y="5862320"/>
            <a:ext cx="3463925" cy="462915"/>
          </a:xfrm>
          <a:prstGeom prst="rect">
            <a:avLst/>
          </a:prstGeom>
          <a:noFill/>
        </p:spPr>
        <p:txBody>
          <a:bodyPr wrap="square" rtlCol="0">
            <a:noAutofit/>
          </a:bodyPr>
          <a:p>
            <a:r>
              <a:rPr lang="zh-CN" altLang="en-US" sz="2000"/>
              <a:t>降温周期，容易冲高</a:t>
            </a:r>
            <a:r>
              <a:rPr lang="zh-CN" altLang="en-US" sz="2000"/>
              <a:t>回落</a:t>
            </a:r>
            <a:endParaRPr lang="zh-CN" altLang="en-US" sz="2000"/>
          </a:p>
          <a:p>
            <a:endParaRPr lang="zh-CN" altLang="en-US" sz="2000"/>
          </a:p>
          <a:p>
            <a:endParaRPr lang="zh-CN" altLang="en-US" sz="2000"/>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2190</Words>
  <Application>WPS 演示</Application>
  <PresentationFormat>宽屏</PresentationFormat>
  <Paragraphs>227</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459</cp:revision>
  <dcterms:created xsi:type="dcterms:W3CDTF">2019-06-19T02:08:00Z</dcterms:created>
  <dcterms:modified xsi:type="dcterms:W3CDTF">2025-09-19T05:51:21Z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