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64" r:id="rId16"/>
    <p:sldId id="325" r:id="rId17"/>
    <p:sldId id="355" r:id="rId18"/>
    <p:sldId id="373" r:id="rId19"/>
    <p:sldId id="372" r:id="rId20"/>
    <p:sldId id="331" r:id="rId21"/>
    <p:sldId id="345" r:id="rId22"/>
    <p:sldId id="278" r:id="rId23"/>
    <p:sldId id="326" r:id="rId24"/>
    <p:sldId id="335" r:id="rId25"/>
    <p:sldId id="336" r:id="rId26"/>
    <p:sldId id="332" r:id="rId27"/>
    <p:sldId id="350" r:id="rId28"/>
    <p:sldId id="276"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9.xml"/><Relationship Id="rId2" Type="http://schemas.openxmlformats.org/officeDocument/2006/relationships/image" Target="../media/image25.png"/><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image" Target="../media/image26.png"/><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27.png"/><Relationship Id="rId2" Type="http://schemas.openxmlformats.org/officeDocument/2006/relationships/tags" Target="../tags/tag1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9.png"/><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9.xml"/><Relationship Id="rId5" Type="http://schemas.openxmlformats.org/officeDocument/2006/relationships/image" Target="../media/image31.png"/><Relationship Id="rId4" Type="http://schemas.openxmlformats.org/officeDocument/2006/relationships/tags" Target="../tags/tag138.xml"/><Relationship Id="rId3" Type="http://schemas.openxmlformats.org/officeDocument/2006/relationships/image" Target="../media/image30.png"/><Relationship Id="rId2" Type="http://schemas.openxmlformats.org/officeDocument/2006/relationships/tags" Target="../tags/tag137.xml"/><Relationship Id="rId1" Type="http://schemas.openxmlformats.org/officeDocument/2006/relationships/tags" Target="../tags/tag1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2.png"/><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57810" y="1509395"/>
            <a:ext cx="8375650" cy="401447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58075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329565" y="1436370"/>
            <a:ext cx="8302625" cy="419544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11785" y="920750"/>
            <a:ext cx="5795645" cy="505142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6226175" y="920750"/>
            <a:ext cx="5671185" cy="50514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91540" y="962660"/>
            <a:ext cx="10775950" cy="525272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2085975" y="768350"/>
            <a:ext cx="3994785" cy="55308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46190" y="768350"/>
            <a:ext cx="4154805" cy="5549265"/>
          </a:xfrm>
          <a:prstGeom prst="rect">
            <a:avLst/>
          </a:prstGeom>
          <a:ln>
            <a:solidFill>
              <a:schemeClr val="accent1"/>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12850" y="768350"/>
            <a:ext cx="9855835" cy="554418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93835" y="2309495"/>
            <a:ext cx="2439035" cy="2447925"/>
          </a:xfrm>
          <a:prstGeom prst="rect">
            <a:avLst/>
          </a:prstGeom>
          <a:noFill/>
        </p:spPr>
        <p:txBody>
          <a:bodyPr wrap="square" rtlCol="0">
            <a:noAutofit/>
          </a:bodyPr>
          <a:p>
            <a:r>
              <a:rPr lang="zh-CN" altLang="en-US" sz="2000"/>
              <a:t>平均股价神奇三红的捕捞季节死叉</a:t>
            </a:r>
            <a:r>
              <a:rPr lang="zh-CN" altLang="en-US" sz="2000"/>
              <a:t>状态</a:t>
            </a:r>
            <a:endParaRPr lang="zh-CN" altLang="en-US" sz="2000"/>
          </a:p>
          <a:p>
            <a:endParaRPr lang="zh-CN" altLang="en-US" sz="2000"/>
          </a:p>
          <a:p>
            <a:r>
              <a:rPr lang="zh-CN" altLang="en-US" sz="2000"/>
              <a:t>上证指数神奇三红的金叉</a:t>
            </a:r>
            <a:r>
              <a:rPr lang="zh-CN" altLang="en-US" sz="2000"/>
              <a:t>信号</a:t>
            </a:r>
            <a:endParaRPr lang="zh-CN" altLang="en-US" sz="2000"/>
          </a:p>
          <a:p>
            <a:endParaRPr lang="zh-CN" altLang="en-US" sz="2000"/>
          </a:p>
          <a:p>
            <a:r>
              <a:rPr lang="zh-CN" altLang="en-US" sz="2000"/>
              <a:t>节前最后一天，震荡</a:t>
            </a:r>
            <a:r>
              <a:rPr lang="zh-CN" altLang="en-US" sz="2000"/>
              <a:t>为主</a:t>
            </a:r>
            <a:endParaRPr lang="zh-CN" altLang="en-US" sz="2000"/>
          </a:p>
        </p:txBody>
      </p:sp>
      <p:pic>
        <p:nvPicPr>
          <p:cNvPr id="2" name="图片 1"/>
          <p:cNvPicPr>
            <a:picLocks noChangeAspect="1"/>
          </p:cNvPicPr>
          <p:nvPr/>
        </p:nvPicPr>
        <p:blipFill>
          <a:blip r:embed="rId2"/>
          <a:stretch>
            <a:fillRect/>
          </a:stretch>
        </p:blipFill>
        <p:spPr>
          <a:xfrm>
            <a:off x="402590" y="796925"/>
            <a:ext cx="3931920" cy="553720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563745" y="796925"/>
            <a:ext cx="4192270" cy="558038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6885940" y="3092450"/>
            <a:ext cx="4046220" cy="462915"/>
          </a:xfrm>
          <a:prstGeom prst="rect">
            <a:avLst/>
          </a:prstGeom>
          <a:noFill/>
        </p:spPr>
        <p:txBody>
          <a:bodyPr wrap="square" rtlCol="0">
            <a:noAutofit/>
          </a:bodyPr>
          <a:p>
            <a:r>
              <a:rPr lang="en-US" altLang="zh-CN" sz="2000"/>
              <a:t>10</a:t>
            </a:r>
            <a:r>
              <a:rPr lang="zh-CN" altLang="en-US" sz="2000"/>
              <a:t>月的最大看头是</a:t>
            </a:r>
            <a:r>
              <a:rPr lang="en-US" altLang="zh-CN" sz="2000"/>
              <a:t>“</a:t>
            </a:r>
            <a:r>
              <a:rPr lang="zh-CN" altLang="en-US" sz="2000"/>
              <a:t>十五五</a:t>
            </a:r>
            <a:r>
              <a:rPr lang="en-US" altLang="zh-CN" sz="2000"/>
              <a:t>”</a:t>
            </a:r>
            <a:r>
              <a:rPr lang="zh-CN" altLang="en-US" sz="2000"/>
              <a:t>规划</a:t>
            </a:r>
            <a:endParaRPr lang="zh-CN" altLang="en-US" sz="2000"/>
          </a:p>
        </p:txBody>
      </p:sp>
      <p:pic>
        <p:nvPicPr>
          <p:cNvPr id="3" name="图片 2"/>
          <p:cNvPicPr>
            <a:picLocks noChangeAspect="1"/>
          </p:cNvPicPr>
          <p:nvPr/>
        </p:nvPicPr>
        <p:blipFill>
          <a:blip r:embed="rId2"/>
          <a:stretch>
            <a:fillRect/>
          </a:stretch>
        </p:blipFill>
        <p:spPr>
          <a:xfrm>
            <a:off x="2044700" y="768350"/>
            <a:ext cx="4726305" cy="5556885"/>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PLACING_PICTURE_USER_VIEWPORT" val="{&quot;height&quot;:1539,&quot;width&quot;:39003}"/>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2350</Words>
  <Application>WPS 演示</Application>
  <PresentationFormat>宽屏</PresentationFormat>
  <Paragraphs>244</Paragraphs>
  <Slides>27</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484</cp:revision>
  <dcterms:created xsi:type="dcterms:W3CDTF">2019-06-19T02:08:00Z</dcterms:created>
  <dcterms:modified xsi:type="dcterms:W3CDTF">2025-09-29T09:56:12Z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