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4"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9720" y="1619250"/>
            <a:ext cx="8323580" cy="41021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4099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804545" y="947420"/>
            <a:ext cx="10582910" cy="508952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13740" y="919480"/>
            <a:ext cx="10923905" cy="537972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特惠</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1115" y="768350"/>
            <a:ext cx="9892030" cy="556450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07270" y="2345690"/>
            <a:ext cx="2086610" cy="2849245"/>
          </a:xfrm>
          <a:prstGeom prst="rect">
            <a:avLst/>
          </a:prstGeom>
          <a:noFill/>
        </p:spPr>
        <p:txBody>
          <a:bodyPr wrap="square" rtlCol="0">
            <a:noAutofit/>
          </a:bodyPr>
          <a:p>
            <a:r>
              <a:rPr lang="en-US" altLang="zh-CN" sz="2000"/>
              <a:t>1.</a:t>
            </a:r>
            <a:r>
              <a:rPr lang="zh-CN" altLang="en-US" sz="2000"/>
              <a:t>上证指数捕捞季节</a:t>
            </a:r>
            <a:r>
              <a:rPr lang="zh-CN" altLang="en-US" sz="2000"/>
              <a:t>死叉</a:t>
            </a:r>
            <a:endParaRPr lang="zh-CN" altLang="en-US" sz="2000"/>
          </a:p>
          <a:p>
            <a:endParaRPr lang="zh-CN" altLang="en-US" sz="2000"/>
          </a:p>
          <a:p>
            <a:r>
              <a:rPr lang="en-US" altLang="zh-CN" sz="2000"/>
              <a:t>2.</a:t>
            </a:r>
            <a:r>
              <a:rPr lang="zh-CN" altLang="en-US" sz="2000"/>
              <a:t>平均股价捕捞季节死叉，第一色阶</a:t>
            </a:r>
            <a:r>
              <a:rPr lang="zh-CN" altLang="en-US" sz="2000"/>
              <a:t>灰色</a:t>
            </a:r>
            <a:endParaRPr lang="zh-CN" altLang="en-US" sz="2000"/>
          </a:p>
          <a:p>
            <a:endParaRPr lang="zh-CN" altLang="en-US" sz="2000"/>
          </a:p>
          <a:p>
            <a:r>
              <a:rPr lang="en-US" altLang="zh-CN" sz="2000"/>
              <a:t>3.</a:t>
            </a:r>
            <a:r>
              <a:rPr lang="zh-CN" altLang="en-US" sz="2000"/>
              <a:t>保利润，</a:t>
            </a:r>
            <a:r>
              <a:rPr lang="zh-CN" altLang="en-US" sz="2000"/>
              <a:t>再增</a:t>
            </a:r>
            <a:r>
              <a:rPr lang="zh-CN" altLang="en-US" sz="2000"/>
              <a:t>利</a:t>
            </a:r>
            <a:endParaRPr lang="zh-CN" altLang="en-US" sz="2000"/>
          </a:p>
        </p:txBody>
      </p:sp>
      <p:pic>
        <p:nvPicPr>
          <p:cNvPr id="2" name="图片 1"/>
          <p:cNvPicPr>
            <a:picLocks noChangeAspect="1"/>
          </p:cNvPicPr>
          <p:nvPr/>
        </p:nvPicPr>
        <p:blipFill>
          <a:blip r:embed="rId2"/>
          <a:stretch>
            <a:fillRect/>
          </a:stretch>
        </p:blipFill>
        <p:spPr>
          <a:xfrm>
            <a:off x="298450" y="926465"/>
            <a:ext cx="4766310" cy="508190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142865" y="926465"/>
            <a:ext cx="4686300" cy="50819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5132070" y="5868670"/>
            <a:ext cx="2593975" cy="462915"/>
          </a:xfrm>
          <a:prstGeom prst="rect">
            <a:avLst/>
          </a:prstGeom>
          <a:noFill/>
        </p:spPr>
        <p:txBody>
          <a:bodyPr wrap="square" rtlCol="0">
            <a:noAutofit/>
          </a:bodyPr>
          <a:p>
            <a:r>
              <a:rPr lang="zh-CN" altLang="en-US" sz="2000"/>
              <a:t>国内有硬气的</a:t>
            </a:r>
            <a:r>
              <a:rPr lang="zh-CN" altLang="en-US" sz="2000"/>
              <a:t>实力</a:t>
            </a:r>
            <a:endParaRPr lang="zh-CN" altLang="en-US" sz="2000"/>
          </a:p>
        </p:txBody>
      </p:sp>
      <p:pic>
        <p:nvPicPr>
          <p:cNvPr id="3" name="图片 2"/>
          <p:cNvPicPr>
            <a:picLocks noChangeAspect="1"/>
          </p:cNvPicPr>
          <p:nvPr/>
        </p:nvPicPr>
        <p:blipFill>
          <a:blip r:embed="rId2"/>
          <a:stretch>
            <a:fillRect/>
          </a:stretch>
        </p:blipFill>
        <p:spPr>
          <a:xfrm>
            <a:off x="2225675" y="808990"/>
            <a:ext cx="8101330" cy="501904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2307</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499</cp:revision>
  <dcterms:created xsi:type="dcterms:W3CDTF">2019-06-19T02:08:00Z</dcterms:created>
  <dcterms:modified xsi:type="dcterms:W3CDTF">2025-10-13T10:31:06Z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