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4" r:id="rId15"/>
    <p:sldId id="32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9720" y="1619250"/>
            <a:ext cx="8323580" cy="410210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4099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三板斧</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804545" y="947420"/>
            <a:ext cx="10582910" cy="5089525"/>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713740" y="919480"/>
            <a:ext cx="10923905" cy="5379720"/>
          </a:xfrm>
          <a:prstGeom prst="rect">
            <a:avLst/>
          </a:prstGeom>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特惠</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01115" y="768350"/>
            <a:ext cx="9892030" cy="5564505"/>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907270" y="2345690"/>
            <a:ext cx="2086610" cy="2849245"/>
          </a:xfrm>
          <a:prstGeom prst="rect">
            <a:avLst/>
          </a:prstGeom>
          <a:noFill/>
        </p:spPr>
        <p:txBody>
          <a:bodyPr wrap="square" rtlCol="0">
            <a:noAutofit/>
          </a:bodyPr>
          <a:p>
            <a:r>
              <a:rPr lang="en-US" altLang="zh-CN" sz="2000"/>
              <a:t>1.</a:t>
            </a:r>
            <a:r>
              <a:rPr lang="zh-CN" altLang="en-US" sz="2000"/>
              <a:t>上证指数捕捞季节</a:t>
            </a:r>
            <a:r>
              <a:rPr lang="zh-CN" altLang="en-US" sz="2000"/>
              <a:t>死叉</a:t>
            </a:r>
            <a:endParaRPr lang="zh-CN" altLang="en-US" sz="2000"/>
          </a:p>
          <a:p>
            <a:endParaRPr lang="zh-CN" altLang="en-US" sz="2000"/>
          </a:p>
          <a:p>
            <a:r>
              <a:rPr lang="en-US" altLang="zh-CN" sz="2000"/>
              <a:t>2.</a:t>
            </a:r>
            <a:r>
              <a:rPr lang="zh-CN" altLang="en-US" sz="2000"/>
              <a:t>平均股价捕捞季节死叉，第一色阶</a:t>
            </a:r>
            <a:r>
              <a:rPr lang="zh-CN" altLang="en-US" sz="2000"/>
              <a:t>绿色</a:t>
            </a:r>
            <a:endParaRPr lang="zh-CN" altLang="en-US" sz="2000"/>
          </a:p>
          <a:p>
            <a:endParaRPr lang="zh-CN" altLang="en-US" sz="2000"/>
          </a:p>
          <a:p>
            <a:r>
              <a:rPr lang="en-US" altLang="zh-CN" sz="2000"/>
              <a:t>3.</a:t>
            </a:r>
            <a:r>
              <a:rPr lang="zh-CN" altLang="en-US" sz="2000"/>
              <a:t>攻防兼备</a:t>
            </a:r>
            <a:r>
              <a:rPr lang="zh-CN" altLang="en-US" sz="2000"/>
              <a:t>思路！</a:t>
            </a:r>
            <a:endParaRPr lang="zh-CN" altLang="en-US" sz="2000"/>
          </a:p>
        </p:txBody>
      </p:sp>
      <p:pic>
        <p:nvPicPr>
          <p:cNvPr id="5" name="图片 4"/>
          <p:cNvPicPr>
            <a:picLocks noChangeAspect="1"/>
          </p:cNvPicPr>
          <p:nvPr/>
        </p:nvPicPr>
        <p:blipFill>
          <a:blip r:embed="rId2"/>
          <a:stretch>
            <a:fillRect/>
          </a:stretch>
        </p:blipFill>
        <p:spPr>
          <a:xfrm>
            <a:off x="299085" y="778510"/>
            <a:ext cx="4630420" cy="557022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5008245" y="778510"/>
            <a:ext cx="4796790" cy="557022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5132070" y="5936615"/>
            <a:ext cx="2593975" cy="462915"/>
          </a:xfrm>
          <a:prstGeom prst="rect">
            <a:avLst/>
          </a:prstGeom>
          <a:noFill/>
        </p:spPr>
        <p:txBody>
          <a:bodyPr wrap="square" rtlCol="0">
            <a:noAutofit/>
          </a:bodyPr>
          <a:p>
            <a:r>
              <a:rPr lang="zh-CN" altLang="en-US" sz="2000"/>
              <a:t>关税的博弈</a:t>
            </a:r>
            <a:r>
              <a:rPr lang="zh-CN" altLang="en-US" sz="2000"/>
              <a:t>反反复复</a:t>
            </a:r>
            <a:endParaRPr lang="zh-CN" altLang="en-US" sz="2000"/>
          </a:p>
        </p:txBody>
      </p:sp>
      <p:pic>
        <p:nvPicPr>
          <p:cNvPr id="2" name="图片 1"/>
          <p:cNvPicPr>
            <a:picLocks noChangeAspect="1"/>
          </p:cNvPicPr>
          <p:nvPr/>
        </p:nvPicPr>
        <p:blipFill>
          <a:blip r:embed="rId2"/>
          <a:stretch>
            <a:fillRect/>
          </a:stretch>
        </p:blipFill>
        <p:spPr>
          <a:xfrm>
            <a:off x="1802130" y="889000"/>
            <a:ext cx="9253220" cy="492696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2308</Words>
  <Application>WPS 演示</Application>
  <PresentationFormat>宽屏</PresentationFormat>
  <Paragraphs>235</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501</cp:revision>
  <dcterms:created xsi:type="dcterms:W3CDTF">2019-06-19T02:08:00Z</dcterms:created>
  <dcterms:modified xsi:type="dcterms:W3CDTF">2025-10-14T05:23:21Z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