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9" r:id="rId3"/>
    <p:sldId id="260" r:id="rId4"/>
    <p:sldId id="329" r:id="rId5"/>
    <p:sldId id="368" r:id="rId6"/>
    <p:sldId id="369" r:id="rId7"/>
    <p:sldId id="277" r:id="rId8"/>
    <p:sldId id="333" r:id="rId9"/>
    <p:sldId id="360" r:id="rId10"/>
    <p:sldId id="370" r:id="rId11"/>
    <p:sldId id="348" r:id="rId12"/>
    <p:sldId id="352" r:id="rId13"/>
    <p:sldId id="371" r:id="rId14"/>
    <p:sldId id="364" r:id="rId15"/>
    <p:sldId id="325" r:id="rId16"/>
    <p:sldId id="355" r:id="rId17"/>
    <p:sldId id="372" r:id="rId18"/>
    <p:sldId id="331" r:id="rId19"/>
    <p:sldId id="345" r:id="rId20"/>
    <p:sldId id="278" r:id="rId21"/>
    <p:sldId id="326" r:id="rId22"/>
    <p:sldId id="335" r:id="rId23"/>
    <p:sldId id="336" r:id="rId24"/>
    <p:sldId id="332" r:id="rId25"/>
    <p:sldId id="350" r:id="rId26"/>
    <p:sldId id="27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6.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7.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5.xml"/><Relationship Id="rId2" Type="http://schemas.openxmlformats.org/officeDocument/2006/relationships/image" Target="../media/image18.png"/><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21.png"/><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2.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3.png"/><Relationship Id="rId2" Type="http://schemas.openxmlformats.org/officeDocument/2006/relationships/tags" Target="../tags/tag124.xml"/><Relationship Id="rId1" Type="http://schemas.openxmlformats.org/officeDocument/2006/relationships/tags" Target="../tags/tag123.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5.png"/><Relationship Id="rId4" Type="http://schemas.openxmlformats.org/officeDocument/2006/relationships/tags" Target="../tags/tag130.xml"/><Relationship Id="rId3" Type="http://schemas.openxmlformats.org/officeDocument/2006/relationships/image" Target="../media/image24.png"/><Relationship Id="rId2" Type="http://schemas.openxmlformats.org/officeDocument/2006/relationships/tags" Target="../tags/tag129.xml"/><Relationship Id="rId1" Type="http://schemas.openxmlformats.org/officeDocument/2006/relationships/tags" Target="../tags/tag128.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7.png"/><Relationship Id="rId4" Type="http://schemas.openxmlformats.org/officeDocument/2006/relationships/tags" Target="../tags/tag134.xml"/><Relationship Id="rId3" Type="http://schemas.openxmlformats.org/officeDocument/2006/relationships/image" Target="../media/image26.png"/><Relationship Id="rId2" Type="http://schemas.openxmlformats.org/officeDocument/2006/relationships/tags" Target="../tags/tag133.xml"/><Relationship Id="rId1" Type="http://schemas.openxmlformats.org/officeDocument/2006/relationships/tags" Target="../tags/tag13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image" Target="../media/image28.png"/><Relationship Id="rId1" Type="http://schemas.openxmlformats.org/officeDocument/2006/relationships/tags" Target="../tags/tag138.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302895" y="1757045"/>
            <a:ext cx="8330565" cy="3987800"/>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84099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三板斧</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021080" y="897255"/>
            <a:ext cx="10473690" cy="5344795"/>
          </a:xfrm>
          <a:prstGeom prst="rect">
            <a:avLst/>
          </a:prstGeom>
          <a:ln>
            <a:solidFill>
              <a:schemeClr val="accent1"/>
            </a:solidFill>
          </a:ln>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713740" y="919480"/>
            <a:ext cx="10923905" cy="5379720"/>
          </a:xfrm>
          <a:prstGeom prst="rect">
            <a:avLst/>
          </a:prstGeom>
        </p:spPr>
      </p:pic>
      <p:pic>
        <p:nvPicPr>
          <p:cNvPr id="7" name="图片 6"/>
          <p:cNvPicPr>
            <a:picLocks noChangeAspect="1"/>
          </p:cNvPicPr>
          <p:nvPr/>
        </p:nvPicPr>
        <p:blipFill>
          <a:blip r:embed="rId3"/>
          <a:stretch>
            <a:fillRect/>
          </a:stretch>
        </p:blipFill>
        <p:spPr>
          <a:xfrm>
            <a:off x="434975" y="1299845"/>
            <a:ext cx="3944620" cy="2614295"/>
          </a:xfrm>
          <a:prstGeom prst="rect">
            <a:avLst/>
          </a:prstGeom>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限时</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特惠</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301115" y="768350"/>
            <a:ext cx="9892030" cy="5564505"/>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8999855" y="2345690"/>
            <a:ext cx="2839720" cy="2849245"/>
          </a:xfrm>
          <a:prstGeom prst="rect">
            <a:avLst/>
          </a:prstGeom>
          <a:noFill/>
        </p:spPr>
        <p:txBody>
          <a:bodyPr wrap="square" rtlCol="0">
            <a:noAutofit/>
          </a:bodyPr>
          <a:p>
            <a:r>
              <a:rPr lang="en-US" altLang="zh-CN" sz="2000"/>
              <a:t>1.</a:t>
            </a:r>
            <a:r>
              <a:rPr lang="zh-CN" altLang="en-US" sz="2000"/>
              <a:t>上证指数捕捞季节死叉，但神奇色阶三红，</a:t>
            </a:r>
            <a:r>
              <a:rPr lang="zh-CN" altLang="en-US" sz="2000"/>
              <a:t>震荡</a:t>
            </a:r>
            <a:endParaRPr lang="zh-CN" altLang="en-US" sz="2000"/>
          </a:p>
          <a:p>
            <a:endParaRPr lang="zh-CN" altLang="en-US" sz="2000"/>
          </a:p>
          <a:p>
            <a:r>
              <a:rPr lang="en-US" altLang="zh-CN" sz="2000"/>
              <a:t>2.</a:t>
            </a:r>
            <a:r>
              <a:rPr lang="zh-CN" altLang="en-US" sz="2000"/>
              <a:t>平均股价捕捞季节死叉阶段和绿柱，神奇色阶第一色阶</a:t>
            </a:r>
            <a:r>
              <a:rPr lang="zh-CN" altLang="en-US" sz="2000"/>
              <a:t>绿色</a:t>
            </a:r>
            <a:endParaRPr lang="zh-CN" altLang="en-US" sz="2000"/>
          </a:p>
          <a:p>
            <a:endParaRPr lang="zh-CN" altLang="en-US" sz="2000"/>
          </a:p>
          <a:p>
            <a:r>
              <a:rPr lang="en-US" altLang="zh-CN" sz="2000"/>
              <a:t>3.</a:t>
            </a:r>
            <a:r>
              <a:rPr lang="zh-CN" altLang="en-US" sz="2000"/>
              <a:t>先防守后</a:t>
            </a:r>
            <a:r>
              <a:rPr lang="zh-CN" altLang="en-US" sz="2000"/>
              <a:t>反击</a:t>
            </a:r>
            <a:endParaRPr lang="zh-CN" altLang="en-US" sz="2000"/>
          </a:p>
        </p:txBody>
      </p:sp>
      <p:pic>
        <p:nvPicPr>
          <p:cNvPr id="2" name="图片 1"/>
          <p:cNvPicPr>
            <a:picLocks noChangeAspect="1"/>
          </p:cNvPicPr>
          <p:nvPr/>
        </p:nvPicPr>
        <p:blipFill>
          <a:blip r:embed="rId2"/>
          <a:stretch>
            <a:fillRect/>
          </a:stretch>
        </p:blipFill>
        <p:spPr>
          <a:xfrm>
            <a:off x="379095" y="768350"/>
            <a:ext cx="3771900" cy="5541010"/>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4304030" y="768350"/>
            <a:ext cx="4377690" cy="554101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5132070" y="5711825"/>
            <a:ext cx="3250565" cy="462915"/>
          </a:xfrm>
          <a:prstGeom prst="rect">
            <a:avLst/>
          </a:prstGeom>
          <a:noFill/>
        </p:spPr>
        <p:txBody>
          <a:bodyPr wrap="square" rtlCol="0">
            <a:noAutofit/>
          </a:bodyPr>
          <a:p>
            <a:r>
              <a:rPr lang="zh-CN" altLang="en-US" sz="2000"/>
              <a:t>科技消息，但反应</a:t>
            </a:r>
            <a:r>
              <a:rPr lang="zh-CN" altLang="en-US" sz="2000"/>
              <a:t>跟不上</a:t>
            </a:r>
            <a:endParaRPr lang="zh-CN" altLang="en-US" sz="2000"/>
          </a:p>
        </p:txBody>
      </p:sp>
      <p:pic>
        <p:nvPicPr>
          <p:cNvPr id="3" name="图片 2"/>
          <p:cNvPicPr>
            <a:picLocks noChangeAspect="1"/>
          </p:cNvPicPr>
          <p:nvPr/>
        </p:nvPicPr>
        <p:blipFill>
          <a:blip r:embed="rId2"/>
          <a:stretch>
            <a:fillRect/>
          </a:stretch>
        </p:blipFill>
        <p:spPr>
          <a:xfrm>
            <a:off x="1237615" y="932815"/>
            <a:ext cx="9848850" cy="4614545"/>
          </a:xfrm>
          <a:prstGeom prst="rect">
            <a:avLst/>
          </a:prstGeom>
          <a:ln>
            <a:solidFill>
              <a:schemeClr val="accent1"/>
            </a:solidFill>
          </a:ln>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1539,&quot;width&quot;:39003}"/>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2329</Words>
  <Application>WPS 演示</Application>
  <PresentationFormat>宽屏</PresentationFormat>
  <Paragraphs>235</Paragraphs>
  <Slides>25</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504</cp:revision>
  <dcterms:created xsi:type="dcterms:W3CDTF">2019-06-19T02:08:00Z</dcterms:created>
  <dcterms:modified xsi:type="dcterms:W3CDTF">2025-10-15T05:50:32Z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1AD5D797B13648A2958FC4A66325288A_13</vt:lpwstr>
  </property>
</Properties>
</file>