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4"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02895" y="1757045"/>
            <a:ext cx="8330565" cy="398780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4099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822960" y="964565"/>
            <a:ext cx="10545445" cy="516064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13740" y="919480"/>
            <a:ext cx="10923905" cy="537972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特惠</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1115" y="768350"/>
            <a:ext cx="9892030" cy="556450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999855" y="2345690"/>
            <a:ext cx="2839720" cy="2849245"/>
          </a:xfrm>
          <a:prstGeom prst="rect">
            <a:avLst/>
          </a:prstGeom>
          <a:noFill/>
        </p:spPr>
        <p:txBody>
          <a:bodyPr wrap="square" rtlCol="0">
            <a:noAutofit/>
          </a:bodyPr>
          <a:p>
            <a:r>
              <a:rPr lang="en-US" altLang="zh-CN" sz="2000"/>
              <a:t>1.</a:t>
            </a:r>
            <a:r>
              <a:rPr lang="zh-CN" altLang="en-US" sz="2000"/>
              <a:t>牛市换挡期，震荡消化蓄势下一轮</a:t>
            </a:r>
            <a:r>
              <a:rPr lang="zh-CN" altLang="en-US" sz="2000"/>
              <a:t>行情</a:t>
            </a:r>
            <a:endParaRPr lang="zh-CN" altLang="en-US" sz="2000"/>
          </a:p>
          <a:p>
            <a:endParaRPr lang="zh-CN" altLang="en-US" sz="2000"/>
          </a:p>
          <a:p>
            <a:r>
              <a:rPr lang="en-US" altLang="zh-CN" sz="2000"/>
              <a:t>2.</a:t>
            </a:r>
            <a:r>
              <a:rPr lang="zh-CN" altLang="en-US" sz="2000"/>
              <a:t>震荡周期短线</a:t>
            </a:r>
            <a:r>
              <a:rPr lang="zh-CN" altLang="en-US" sz="2000"/>
              <a:t>快打</a:t>
            </a:r>
            <a:endParaRPr lang="zh-CN" altLang="en-US" sz="2000"/>
          </a:p>
          <a:p>
            <a:endParaRPr lang="zh-CN" altLang="en-US" sz="2000"/>
          </a:p>
          <a:p>
            <a:r>
              <a:rPr lang="en-US" altLang="zh-CN" sz="2000"/>
              <a:t>3.</a:t>
            </a:r>
            <a:r>
              <a:rPr lang="zh-CN" altLang="en-US" sz="2000"/>
              <a:t>做好防守再谈</a:t>
            </a:r>
            <a:r>
              <a:rPr lang="zh-CN" altLang="en-US" sz="2000"/>
              <a:t>进攻</a:t>
            </a:r>
            <a:endParaRPr lang="zh-CN" altLang="en-US" sz="2000"/>
          </a:p>
        </p:txBody>
      </p:sp>
      <p:pic>
        <p:nvPicPr>
          <p:cNvPr id="5" name="图片 4"/>
          <p:cNvPicPr>
            <a:picLocks noChangeAspect="1"/>
          </p:cNvPicPr>
          <p:nvPr/>
        </p:nvPicPr>
        <p:blipFill>
          <a:blip r:embed="rId2"/>
          <a:stretch>
            <a:fillRect/>
          </a:stretch>
        </p:blipFill>
        <p:spPr>
          <a:xfrm>
            <a:off x="337820" y="796925"/>
            <a:ext cx="4358005" cy="555879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886960" y="796290"/>
            <a:ext cx="3902710" cy="554990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4084320" y="5082540"/>
            <a:ext cx="4940935" cy="462915"/>
          </a:xfrm>
          <a:prstGeom prst="rect">
            <a:avLst/>
          </a:prstGeom>
          <a:noFill/>
        </p:spPr>
        <p:txBody>
          <a:bodyPr wrap="square" rtlCol="0">
            <a:noAutofit/>
          </a:bodyPr>
          <a:p>
            <a:r>
              <a:rPr lang="zh-CN" altLang="en-US" sz="2000"/>
              <a:t>市场冲高回落，消息驱动容易冲高</a:t>
            </a:r>
            <a:r>
              <a:rPr lang="zh-CN" altLang="en-US" sz="2000"/>
              <a:t>回落</a:t>
            </a:r>
            <a:endParaRPr lang="zh-CN" altLang="en-US" sz="2000"/>
          </a:p>
        </p:txBody>
      </p:sp>
      <p:pic>
        <p:nvPicPr>
          <p:cNvPr id="2" name="图片 1"/>
          <p:cNvPicPr>
            <a:picLocks noChangeAspect="1"/>
          </p:cNvPicPr>
          <p:nvPr/>
        </p:nvPicPr>
        <p:blipFill>
          <a:blip r:embed="rId2"/>
          <a:stretch>
            <a:fillRect/>
          </a:stretch>
        </p:blipFill>
        <p:spPr>
          <a:xfrm>
            <a:off x="960755" y="1342390"/>
            <a:ext cx="10270490" cy="336169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2315</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507</cp:revision>
  <dcterms:created xsi:type="dcterms:W3CDTF">2019-06-19T02:08:00Z</dcterms:created>
  <dcterms:modified xsi:type="dcterms:W3CDTF">2025-10-16T05:46:30Z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