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4"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02895" y="1757045"/>
            <a:ext cx="8330565" cy="39878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4099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563880" y="870585"/>
            <a:ext cx="11219180" cy="536067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79780" y="913765"/>
            <a:ext cx="10632440" cy="509651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特惠</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159510" y="768350"/>
            <a:ext cx="9873615" cy="555434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11260" y="2345690"/>
            <a:ext cx="2839720" cy="2849245"/>
          </a:xfrm>
          <a:prstGeom prst="rect">
            <a:avLst/>
          </a:prstGeom>
          <a:noFill/>
        </p:spPr>
        <p:txBody>
          <a:bodyPr wrap="square" rtlCol="0">
            <a:noAutofit/>
          </a:bodyPr>
          <a:p>
            <a:r>
              <a:rPr lang="en-US" altLang="zh-CN" sz="2000"/>
              <a:t>1.</a:t>
            </a:r>
            <a:r>
              <a:rPr lang="zh-CN" altLang="en-US" sz="2000"/>
              <a:t>短期趋势弱势，成交量萎缩，目前还是区间</a:t>
            </a:r>
            <a:r>
              <a:rPr lang="zh-CN" altLang="en-US" sz="2000"/>
              <a:t>震荡</a:t>
            </a:r>
            <a:endParaRPr lang="zh-CN" altLang="en-US" sz="2000"/>
          </a:p>
          <a:p>
            <a:endParaRPr lang="zh-CN" altLang="en-US" sz="2000"/>
          </a:p>
          <a:p>
            <a:r>
              <a:rPr lang="en-US" altLang="zh-CN" sz="2000"/>
              <a:t>2.</a:t>
            </a:r>
            <a:r>
              <a:rPr lang="zh-CN" altLang="en-US" sz="2000"/>
              <a:t>小仓或者模拟仓训练和学习神奇</a:t>
            </a:r>
            <a:r>
              <a:rPr lang="zh-CN" altLang="en-US" sz="2000"/>
              <a:t>战法</a:t>
            </a:r>
            <a:endParaRPr lang="zh-CN" altLang="en-US" sz="2000"/>
          </a:p>
        </p:txBody>
      </p:sp>
      <p:pic>
        <p:nvPicPr>
          <p:cNvPr id="2" name="图片 1"/>
          <p:cNvPicPr>
            <a:picLocks noChangeAspect="1"/>
          </p:cNvPicPr>
          <p:nvPr/>
        </p:nvPicPr>
        <p:blipFill>
          <a:blip r:embed="rId2"/>
          <a:stretch>
            <a:fillRect/>
          </a:stretch>
        </p:blipFill>
        <p:spPr>
          <a:xfrm>
            <a:off x="349885" y="768350"/>
            <a:ext cx="4084955" cy="558292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581525" y="768350"/>
            <a:ext cx="3792220" cy="56026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22300" y="1587500"/>
            <a:ext cx="10947400" cy="2691765"/>
          </a:xfrm>
          <a:prstGeom prst="rect">
            <a:avLst/>
          </a:prstGeom>
        </p:spPr>
      </p:pic>
      <p:sp>
        <p:nvSpPr>
          <p:cNvPr id="5" name="文本框 4"/>
          <p:cNvSpPr txBox="1"/>
          <p:nvPr/>
        </p:nvSpPr>
        <p:spPr>
          <a:xfrm>
            <a:off x="5243195" y="4822825"/>
            <a:ext cx="2989580" cy="541020"/>
          </a:xfrm>
          <a:prstGeom prst="rect">
            <a:avLst/>
          </a:prstGeom>
          <a:noFill/>
        </p:spPr>
        <p:txBody>
          <a:bodyPr wrap="square" rtlCol="0">
            <a:noAutofit/>
          </a:bodyPr>
          <a:p>
            <a:r>
              <a:rPr lang="zh-CN" altLang="en-US" sz="2000"/>
              <a:t>本月两大焦点</a:t>
            </a:r>
            <a:r>
              <a:rPr lang="zh-CN" altLang="en-US" sz="2000"/>
              <a:t>之一！</a:t>
            </a:r>
            <a:endParaRPr lang="zh-CN" altLang="en-US" sz="2000"/>
          </a:p>
          <a:p>
            <a:endParaRPr lang="zh-CN" altLang="en-US" sz="200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2309</Words>
  <Application>WPS 演示</Application>
  <PresentationFormat>宽屏</PresentationFormat>
  <Paragraphs>234</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512</cp:revision>
  <dcterms:created xsi:type="dcterms:W3CDTF">2019-06-19T02:08:00Z</dcterms:created>
  <dcterms:modified xsi:type="dcterms:W3CDTF">2025-10-20T09:15:33Z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