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1.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2.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3.png"/><Relationship Id="rId2" Type="http://schemas.openxmlformats.org/officeDocument/2006/relationships/tags" Target="../tags/tag12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5.png"/><Relationship Id="rId4" Type="http://schemas.openxmlformats.org/officeDocument/2006/relationships/tags" Target="../tags/tag128.xml"/><Relationship Id="rId3" Type="http://schemas.openxmlformats.org/officeDocument/2006/relationships/image" Target="../media/image24.png"/><Relationship Id="rId2" Type="http://schemas.openxmlformats.org/officeDocument/2006/relationships/tags" Target="../tags/tag127.xml"/><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image" Target="../media/image28.png"/><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01625" y="1669415"/>
            <a:ext cx="8293735" cy="393509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802005" y="928370"/>
            <a:ext cx="10730865" cy="5278120"/>
          </a:xfrm>
          <a:prstGeom prst="rect">
            <a:avLst/>
          </a:prstGeom>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招募令</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59840" y="768350"/>
            <a:ext cx="9864090" cy="554863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692515" y="2345690"/>
            <a:ext cx="2958465" cy="2849245"/>
          </a:xfrm>
          <a:prstGeom prst="rect">
            <a:avLst/>
          </a:prstGeom>
          <a:noFill/>
        </p:spPr>
        <p:txBody>
          <a:bodyPr wrap="square" rtlCol="0">
            <a:noAutofit/>
          </a:bodyPr>
          <a:p>
            <a:r>
              <a:rPr lang="en-US" altLang="zh-CN" sz="2000"/>
              <a:t>1.</a:t>
            </a:r>
            <a:r>
              <a:rPr lang="zh-CN" altLang="en-US" sz="2000"/>
              <a:t>短期节奏混沌，今日属于普涨反弹（</a:t>
            </a:r>
            <a:r>
              <a:rPr lang="zh-CN" altLang="en-US" sz="2000"/>
              <a:t>群魔乱舞）</a:t>
            </a:r>
            <a:endParaRPr lang="zh-CN" altLang="en-US" sz="2000"/>
          </a:p>
          <a:p>
            <a:endParaRPr lang="zh-CN" altLang="en-US" sz="2000"/>
          </a:p>
          <a:p>
            <a:r>
              <a:rPr lang="en-US" altLang="zh-CN" sz="2000"/>
              <a:t>2.</a:t>
            </a:r>
            <a:r>
              <a:rPr lang="zh-CN" altLang="en-US" sz="2000"/>
              <a:t>短中线上攻数值皆是往下</a:t>
            </a:r>
            <a:r>
              <a:rPr lang="zh-CN" altLang="en-US" sz="2000"/>
              <a:t>趋势</a:t>
            </a:r>
            <a:endParaRPr lang="zh-CN" altLang="en-US" sz="2000"/>
          </a:p>
          <a:p>
            <a:endParaRPr lang="zh-CN" altLang="en-US" sz="2000"/>
          </a:p>
          <a:p>
            <a:r>
              <a:rPr lang="en-US" altLang="zh-CN" sz="2000"/>
              <a:t>3.</a:t>
            </a:r>
            <a:r>
              <a:rPr lang="zh-CN" altLang="en-US" sz="2000"/>
              <a:t>稳健策略</a:t>
            </a:r>
            <a:r>
              <a:rPr lang="zh-CN" altLang="en-US" sz="2000"/>
              <a:t>思路</a:t>
            </a:r>
            <a:endParaRPr lang="zh-CN" altLang="en-US" sz="2000"/>
          </a:p>
        </p:txBody>
      </p:sp>
      <p:pic>
        <p:nvPicPr>
          <p:cNvPr id="5" name="图片 4"/>
          <p:cNvPicPr>
            <a:picLocks noChangeAspect="1"/>
          </p:cNvPicPr>
          <p:nvPr/>
        </p:nvPicPr>
        <p:blipFill>
          <a:blip r:embed="rId2"/>
          <a:stretch>
            <a:fillRect/>
          </a:stretch>
        </p:blipFill>
        <p:spPr>
          <a:xfrm>
            <a:off x="444500" y="768350"/>
            <a:ext cx="3993515" cy="555561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570730" y="768350"/>
            <a:ext cx="3737610" cy="555625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2557780" y="5436870"/>
            <a:ext cx="1562735" cy="541020"/>
          </a:xfrm>
          <a:prstGeom prst="rect">
            <a:avLst/>
          </a:prstGeom>
          <a:noFill/>
        </p:spPr>
        <p:txBody>
          <a:bodyPr wrap="square" rtlCol="0">
            <a:noAutofit/>
          </a:bodyPr>
          <a:p>
            <a:r>
              <a:rPr lang="zh-CN" altLang="en-US" sz="2000"/>
              <a:t>深地</a:t>
            </a:r>
            <a:r>
              <a:rPr lang="zh-CN" altLang="en-US" sz="2000"/>
              <a:t>经济</a:t>
            </a:r>
            <a:endParaRPr lang="zh-CN" altLang="en-US" sz="2000"/>
          </a:p>
        </p:txBody>
      </p:sp>
      <p:pic>
        <p:nvPicPr>
          <p:cNvPr id="2" name="图片 1"/>
          <p:cNvPicPr>
            <a:picLocks noChangeAspect="1"/>
          </p:cNvPicPr>
          <p:nvPr/>
        </p:nvPicPr>
        <p:blipFill>
          <a:blip r:embed="rId2"/>
          <a:stretch>
            <a:fillRect/>
          </a:stretch>
        </p:blipFill>
        <p:spPr>
          <a:xfrm>
            <a:off x="323215" y="897255"/>
            <a:ext cx="5695315" cy="3984625"/>
          </a:xfrm>
          <a:prstGeom prst="rect">
            <a:avLst/>
          </a:prstGeom>
        </p:spPr>
      </p:pic>
      <p:pic>
        <p:nvPicPr>
          <p:cNvPr id="6" name="图片 5"/>
          <p:cNvPicPr>
            <a:picLocks noChangeAspect="1"/>
          </p:cNvPicPr>
          <p:nvPr/>
        </p:nvPicPr>
        <p:blipFill>
          <a:blip r:embed="rId3"/>
          <a:stretch>
            <a:fillRect/>
          </a:stretch>
        </p:blipFill>
        <p:spPr>
          <a:xfrm>
            <a:off x="6234430" y="897255"/>
            <a:ext cx="5702300" cy="3985260"/>
          </a:xfrm>
          <a:prstGeom prst="rect">
            <a:avLst/>
          </a:prstGeom>
        </p:spPr>
      </p:pic>
      <p:sp>
        <p:nvSpPr>
          <p:cNvPr id="7" name="文本框 6"/>
          <p:cNvSpPr txBox="1"/>
          <p:nvPr/>
        </p:nvSpPr>
        <p:spPr>
          <a:xfrm>
            <a:off x="8740140" y="5436870"/>
            <a:ext cx="1562735" cy="541020"/>
          </a:xfrm>
          <a:prstGeom prst="rect">
            <a:avLst/>
          </a:prstGeom>
          <a:noFill/>
        </p:spPr>
        <p:txBody>
          <a:bodyPr wrap="square" rtlCol="0">
            <a:noAutofit/>
          </a:bodyPr>
          <a:p>
            <a:r>
              <a:rPr lang="zh-CN" altLang="en-US" sz="2000"/>
              <a:t>湖北</a:t>
            </a:r>
            <a:r>
              <a:rPr lang="zh-CN" altLang="en-US" sz="2000"/>
              <a:t>国资</a:t>
            </a:r>
            <a:endParaRPr lang="zh-CN" altLang="en-US" sz="2000"/>
          </a:p>
        </p:txBody>
      </p:sp>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539,&quot;width&quot;:39003}"/>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2310</Words>
  <Application>WPS 演示</Application>
  <PresentationFormat>宽屏</PresentationFormat>
  <Paragraphs>235</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516</cp:revision>
  <dcterms:created xsi:type="dcterms:W3CDTF">2019-06-19T02:08:00Z</dcterms:created>
  <dcterms:modified xsi:type="dcterms:W3CDTF">2025-10-21T05:50:25Z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