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0.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image" Target="../media/image27.png"/><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43535" y="1682115"/>
            <a:ext cx="8256270" cy="404304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756920" y="1075690"/>
            <a:ext cx="10678160" cy="4944110"/>
          </a:xfrm>
          <a:prstGeom prst="rect">
            <a:avLst/>
          </a:prstGeom>
        </p:spPr>
      </p:pic>
      <p:pic>
        <p:nvPicPr>
          <p:cNvPr id="7" name="图片 6"/>
          <p:cNvPicPr>
            <a:picLocks noChangeAspect="1"/>
          </p:cNvPicPr>
          <p:nvPr/>
        </p:nvPicPr>
        <p:blipFill>
          <a:blip r:embed="rId3"/>
          <a:stretch>
            <a:fillRect/>
          </a:stretch>
        </p:blipFill>
        <p:spPr>
          <a:xfrm>
            <a:off x="434975" y="1299845"/>
            <a:ext cx="3944620" cy="261429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59840" y="768350"/>
            <a:ext cx="9864090" cy="554863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324215" y="2345690"/>
            <a:ext cx="2958465" cy="2849245"/>
          </a:xfrm>
          <a:prstGeom prst="rect">
            <a:avLst/>
          </a:prstGeom>
          <a:noFill/>
        </p:spPr>
        <p:txBody>
          <a:bodyPr wrap="square" rtlCol="0">
            <a:noAutofit/>
          </a:bodyPr>
          <a:p>
            <a:r>
              <a:rPr lang="en-US" altLang="zh-CN" sz="2000"/>
              <a:t>1.</a:t>
            </a:r>
            <a:r>
              <a:rPr lang="zh-CN" altLang="en-US" sz="2000"/>
              <a:t>上证指数和平均股价都是金叉</a:t>
            </a:r>
            <a:r>
              <a:rPr lang="zh-CN" altLang="en-US" sz="2000"/>
              <a:t>反弹</a:t>
            </a:r>
            <a:endParaRPr lang="zh-CN" altLang="en-US" sz="2000"/>
          </a:p>
          <a:p>
            <a:endParaRPr lang="zh-CN" altLang="en-US" sz="2000"/>
          </a:p>
          <a:p>
            <a:r>
              <a:rPr lang="en-US" altLang="zh-CN" sz="2000"/>
              <a:t>2.</a:t>
            </a:r>
            <a:r>
              <a:rPr lang="zh-CN" altLang="en-US" sz="2000"/>
              <a:t>市场多空迷了路，</a:t>
            </a:r>
            <a:r>
              <a:rPr lang="zh-CN" altLang="en-US" sz="2000"/>
              <a:t>耐心</a:t>
            </a:r>
            <a:endParaRPr lang="zh-CN" altLang="en-US" sz="2000"/>
          </a:p>
          <a:p>
            <a:endParaRPr lang="zh-CN" altLang="en-US" sz="2000"/>
          </a:p>
          <a:p>
            <a:r>
              <a:rPr lang="en-US" altLang="zh-CN" sz="2000"/>
              <a:t>3.</a:t>
            </a:r>
            <a:r>
              <a:rPr lang="zh-CN" altLang="en-US" sz="2000"/>
              <a:t>慢牛</a:t>
            </a:r>
            <a:r>
              <a:rPr lang="zh-CN" altLang="en-US" sz="2000"/>
              <a:t>趋势</a:t>
            </a:r>
            <a:endParaRPr lang="zh-CN" altLang="en-US" sz="2000"/>
          </a:p>
        </p:txBody>
      </p:sp>
      <p:pic>
        <p:nvPicPr>
          <p:cNvPr id="2" name="图片 1"/>
          <p:cNvPicPr>
            <a:picLocks noChangeAspect="1"/>
          </p:cNvPicPr>
          <p:nvPr/>
        </p:nvPicPr>
        <p:blipFill>
          <a:blip r:embed="rId2"/>
          <a:stretch>
            <a:fillRect/>
          </a:stretch>
        </p:blipFill>
        <p:spPr>
          <a:xfrm>
            <a:off x="360045" y="768350"/>
            <a:ext cx="3773805" cy="556641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366895" y="768350"/>
            <a:ext cx="3041015" cy="560832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2057400" y="902335"/>
            <a:ext cx="8269605" cy="4103370"/>
          </a:xfrm>
          <a:prstGeom prst="rect">
            <a:avLst/>
          </a:prstGeom>
        </p:spPr>
      </p:pic>
      <p:sp>
        <p:nvSpPr>
          <p:cNvPr id="8" name="文本框 7"/>
          <p:cNvSpPr txBox="1"/>
          <p:nvPr/>
        </p:nvSpPr>
        <p:spPr>
          <a:xfrm>
            <a:off x="4528185" y="5207635"/>
            <a:ext cx="4883785" cy="948055"/>
          </a:xfrm>
          <a:prstGeom prst="rect">
            <a:avLst/>
          </a:prstGeom>
          <a:noFill/>
        </p:spPr>
        <p:txBody>
          <a:bodyPr wrap="square" rtlCol="0">
            <a:noAutofit/>
          </a:bodyPr>
          <a:p>
            <a:r>
              <a:rPr lang="zh-CN" altLang="en-US" sz="2000"/>
              <a:t>消息驱动，短线持续性有待</a:t>
            </a:r>
            <a:r>
              <a:rPr lang="zh-CN" altLang="en-US" sz="2000"/>
              <a:t>观察</a:t>
            </a:r>
            <a:endParaRPr lang="zh-CN" altLang="en-US" sz="200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2305</Words>
  <Application>WPS 演示</Application>
  <PresentationFormat>宽屏</PresentationFormat>
  <Paragraphs>233</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518</cp:revision>
  <dcterms:created xsi:type="dcterms:W3CDTF">2019-06-19T02:08:00Z</dcterms:created>
  <dcterms:modified xsi:type="dcterms:W3CDTF">2025-10-22T05:43:25Z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1AD5D797B13648A2958FC4A66325288A_13</vt:lpwstr>
  </property>
</Properties>
</file>