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7.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4960" y="1757045"/>
            <a:ext cx="8275955" cy="397954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95655" y="1028065"/>
            <a:ext cx="10848340" cy="5173345"/>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57640" y="2345690"/>
            <a:ext cx="2573655" cy="2459990"/>
          </a:xfrm>
          <a:prstGeom prst="rect">
            <a:avLst/>
          </a:prstGeom>
          <a:noFill/>
        </p:spPr>
        <p:txBody>
          <a:bodyPr wrap="square" rtlCol="0">
            <a:noAutofit/>
          </a:bodyPr>
          <a:p>
            <a:r>
              <a:rPr lang="en-US" altLang="zh-CN" sz="2000"/>
              <a:t>1.</a:t>
            </a:r>
            <a:r>
              <a:rPr lang="zh-CN" altLang="en-US" sz="2000"/>
              <a:t>上证指数金叉第</a:t>
            </a:r>
            <a:r>
              <a:rPr lang="en-US" altLang="zh-CN" sz="2000"/>
              <a:t>5</a:t>
            </a:r>
            <a:r>
              <a:rPr lang="zh-CN" altLang="en-US" sz="2000"/>
              <a:t>天，过</a:t>
            </a:r>
            <a:r>
              <a:rPr lang="en-US" altLang="zh-CN" sz="2000"/>
              <a:t>4000</a:t>
            </a:r>
            <a:r>
              <a:rPr lang="zh-CN" altLang="en-US" sz="2000"/>
              <a:t>点问题不大，节奏才是</a:t>
            </a:r>
            <a:r>
              <a:rPr lang="zh-CN" altLang="en-US" sz="2000"/>
              <a:t>关键</a:t>
            </a:r>
            <a:endParaRPr lang="zh-CN" altLang="en-US" sz="2000"/>
          </a:p>
          <a:p>
            <a:endParaRPr lang="zh-CN" altLang="en-US" sz="2000"/>
          </a:p>
          <a:p>
            <a:r>
              <a:rPr lang="en-US" altLang="zh-CN" sz="2000"/>
              <a:t>2.</a:t>
            </a:r>
            <a:r>
              <a:rPr lang="zh-CN" altLang="en-US" sz="2000"/>
              <a:t>平均股价上周五神奇三红，今天</a:t>
            </a:r>
            <a:r>
              <a:rPr lang="en-US" altLang="zh-CN" sz="2000"/>
              <a:t>B</a:t>
            </a:r>
            <a:r>
              <a:rPr lang="zh-CN" altLang="en-US" sz="2000"/>
              <a:t>点，接下来挑战前高</a:t>
            </a:r>
            <a:r>
              <a:rPr lang="zh-CN" altLang="en-US" sz="2000"/>
              <a:t>压力</a:t>
            </a:r>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402590" y="854075"/>
            <a:ext cx="4249420" cy="536765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776470" y="854075"/>
            <a:ext cx="3745865" cy="539813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5236210" y="4771390"/>
            <a:ext cx="2236470" cy="688975"/>
          </a:xfrm>
          <a:prstGeom prst="rect">
            <a:avLst/>
          </a:prstGeom>
          <a:noFill/>
        </p:spPr>
        <p:txBody>
          <a:bodyPr wrap="square" rtlCol="0">
            <a:noAutofit/>
          </a:bodyPr>
          <a:p>
            <a:r>
              <a:rPr lang="zh-CN" altLang="en-US" sz="2000"/>
              <a:t>金融改革</a:t>
            </a:r>
            <a:r>
              <a:rPr lang="zh-CN" altLang="en-US" sz="2000"/>
              <a:t>促发展</a:t>
            </a:r>
            <a:endParaRPr lang="zh-CN" altLang="en-US" sz="2000"/>
          </a:p>
        </p:txBody>
      </p:sp>
      <p:pic>
        <p:nvPicPr>
          <p:cNvPr id="3" name="图片 2"/>
          <p:cNvPicPr>
            <a:picLocks noChangeAspect="1"/>
          </p:cNvPicPr>
          <p:nvPr/>
        </p:nvPicPr>
        <p:blipFill>
          <a:blip r:embed="rId2"/>
          <a:stretch>
            <a:fillRect/>
          </a:stretch>
        </p:blipFill>
        <p:spPr>
          <a:xfrm>
            <a:off x="794385" y="1656715"/>
            <a:ext cx="10684510" cy="2695575"/>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2320</Words>
  <Application>WPS 演示</Application>
  <PresentationFormat>宽屏</PresentationFormat>
  <Paragraphs>232</Paragraphs>
  <Slides>24</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汉仪雅酷黑简</vt:lpstr>
      <vt:lpstr>方正宝黑体 简 Medium</vt:lpstr>
      <vt:lpstr>方正仿宋_GB2312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525</cp:revision>
  <dcterms:created xsi:type="dcterms:W3CDTF">2019-06-19T02:08:00Z</dcterms:created>
  <dcterms:modified xsi:type="dcterms:W3CDTF">2025-10-27T11:16:00Z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1AD5D797B13648A2958FC4A66325288A_13</vt:lpwstr>
  </property>
</Properties>
</file>