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0.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image" Target="../media/image27.png"/><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78130" y="1670050"/>
            <a:ext cx="8338185" cy="3989070"/>
          </a:xfrm>
          <a:prstGeom prst="rect">
            <a:avLst/>
          </a:prstGeom>
          <a:ln>
            <a:solidFill>
              <a:schemeClr val="tx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795020" y="923290"/>
            <a:ext cx="10847070" cy="5307965"/>
          </a:xfrm>
          <a:prstGeom prst="rect">
            <a:avLst/>
          </a:prstGeom>
          <a:ln>
            <a:solidFill>
              <a:schemeClr val="tx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a:ln>
            <a:solidFill>
              <a:schemeClr val="tx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06195" y="768350"/>
            <a:ext cx="9933305" cy="558800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57640" y="2345690"/>
            <a:ext cx="2573655" cy="2459990"/>
          </a:xfrm>
          <a:prstGeom prst="rect">
            <a:avLst/>
          </a:prstGeom>
          <a:noFill/>
        </p:spPr>
        <p:txBody>
          <a:bodyPr wrap="square" rtlCol="0">
            <a:noAutofit/>
          </a:bodyPr>
          <a:p>
            <a:r>
              <a:rPr lang="en-US" altLang="zh-CN" sz="2000"/>
              <a:t>1.</a:t>
            </a:r>
            <a:r>
              <a:rPr lang="zh-CN" altLang="en-US" sz="2000"/>
              <a:t>时隔</a:t>
            </a:r>
            <a:r>
              <a:rPr lang="en-US" altLang="zh-CN" sz="2000"/>
              <a:t>10</a:t>
            </a:r>
            <a:r>
              <a:rPr lang="zh-CN" altLang="en-US" sz="2000"/>
              <a:t>年，</a:t>
            </a:r>
            <a:r>
              <a:rPr lang="en-US" altLang="zh-CN" sz="2000"/>
              <a:t>4000</a:t>
            </a:r>
            <a:r>
              <a:rPr lang="zh-CN" altLang="en-US" sz="2000"/>
              <a:t>点重现，牛市</a:t>
            </a:r>
            <a:r>
              <a:rPr lang="zh-CN" altLang="en-US" sz="2000"/>
              <a:t>进行时</a:t>
            </a:r>
            <a:endParaRPr lang="zh-CN" altLang="en-US" sz="2000"/>
          </a:p>
          <a:p>
            <a:endParaRPr lang="zh-CN" altLang="en-US" sz="2000"/>
          </a:p>
          <a:p>
            <a:r>
              <a:rPr lang="en-US" altLang="zh-CN" sz="2000"/>
              <a:t>2.</a:t>
            </a:r>
            <a:r>
              <a:rPr lang="zh-CN" altLang="en-US" sz="2000"/>
              <a:t>平均股价注意前高</a:t>
            </a:r>
            <a:r>
              <a:rPr lang="zh-CN" altLang="en-US" sz="2000"/>
              <a:t>压力</a:t>
            </a:r>
            <a:endParaRPr lang="zh-CN" altLang="en-US" sz="2000"/>
          </a:p>
          <a:p>
            <a:endParaRPr lang="zh-CN" altLang="en-US" sz="2000"/>
          </a:p>
          <a:p>
            <a:r>
              <a:rPr lang="zh-CN" altLang="en-US" sz="2000"/>
              <a:t>量能是</a:t>
            </a:r>
            <a:r>
              <a:rPr lang="zh-CN" altLang="en-US" sz="2000"/>
              <a:t>关键！</a:t>
            </a:r>
            <a:endParaRPr lang="zh-CN" altLang="en-US" sz="2000"/>
          </a:p>
          <a:p>
            <a:endParaRPr lang="zh-CN" altLang="en-US" sz="2000"/>
          </a:p>
        </p:txBody>
      </p:sp>
      <p:pic>
        <p:nvPicPr>
          <p:cNvPr id="5" name="图片 4"/>
          <p:cNvPicPr>
            <a:picLocks noChangeAspect="1"/>
          </p:cNvPicPr>
          <p:nvPr/>
        </p:nvPicPr>
        <p:blipFill>
          <a:blip r:embed="rId2"/>
          <a:stretch>
            <a:fillRect/>
          </a:stretch>
        </p:blipFill>
        <p:spPr>
          <a:xfrm>
            <a:off x="327660" y="1003935"/>
            <a:ext cx="4475480" cy="5143500"/>
          </a:xfrm>
          <a:prstGeom prst="rect">
            <a:avLst/>
          </a:prstGeom>
          <a:ln>
            <a:solidFill>
              <a:schemeClr val="tx1"/>
            </a:solidFill>
          </a:ln>
        </p:spPr>
      </p:pic>
      <p:pic>
        <p:nvPicPr>
          <p:cNvPr id="7" name="图片 6"/>
          <p:cNvPicPr>
            <a:picLocks noChangeAspect="1"/>
          </p:cNvPicPr>
          <p:nvPr/>
        </p:nvPicPr>
        <p:blipFill>
          <a:blip r:embed="rId3"/>
          <a:stretch>
            <a:fillRect/>
          </a:stretch>
        </p:blipFill>
        <p:spPr>
          <a:xfrm>
            <a:off x="4911090" y="1003935"/>
            <a:ext cx="3748405" cy="5142865"/>
          </a:xfrm>
          <a:prstGeom prst="rect">
            <a:avLst/>
          </a:prstGeom>
          <a:ln>
            <a:solidFill>
              <a:schemeClr val="tx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5262880" y="5789930"/>
            <a:ext cx="2560320" cy="526415"/>
          </a:xfrm>
          <a:prstGeom prst="rect">
            <a:avLst/>
          </a:prstGeom>
          <a:noFill/>
        </p:spPr>
        <p:txBody>
          <a:bodyPr wrap="square" rtlCol="0">
            <a:noAutofit/>
          </a:bodyPr>
          <a:p>
            <a:r>
              <a:rPr lang="zh-CN" altLang="en-US" sz="2000"/>
              <a:t>福建本地股日内</a:t>
            </a:r>
            <a:r>
              <a:rPr lang="zh-CN" altLang="en-US" sz="2000"/>
              <a:t>爆发</a:t>
            </a:r>
            <a:endParaRPr lang="zh-CN" altLang="en-US" sz="2000"/>
          </a:p>
        </p:txBody>
      </p:sp>
      <p:pic>
        <p:nvPicPr>
          <p:cNvPr id="2" name="图片 1"/>
          <p:cNvPicPr>
            <a:picLocks noChangeAspect="1"/>
          </p:cNvPicPr>
          <p:nvPr/>
        </p:nvPicPr>
        <p:blipFill>
          <a:blip r:embed="rId2"/>
          <a:stretch>
            <a:fillRect/>
          </a:stretch>
        </p:blipFill>
        <p:spPr>
          <a:xfrm>
            <a:off x="3086735" y="768350"/>
            <a:ext cx="6210300" cy="4914900"/>
          </a:xfrm>
          <a:prstGeom prst="rect">
            <a:avLst/>
          </a:prstGeom>
          <a:ln>
            <a:solidFill>
              <a:schemeClr val="tx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2304</Words>
  <Application>WPS 演示</Application>
  <PresentationFormat>宽屏</PresentationFormat>
  <Paragraphs>234</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530</cp:revision>
  <dcterms:created xsi:type="dcterms:W3CDTF">2019-06-19T02:08:00Z</dcterms:created>
  <dcterms:modified xsi:type="dcterms:W3CDTF">2025-10-28T05:31:01Z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1AD5D797B13648A2958FC4A66325288A_13</vt:lpwstr>
  </property>
</Properties>
</file>