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373"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20.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7.xml"/><Relationship Id="rId2" Type="http://schemas.openxmlformats.org/officeDocument/2006/relationships/image" Target="../media/image27.png"/><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5" name="图片 4"/>
          <p:cNvPicPr>
            <a:picLocks noChangeAspect="1"/>
          </p:cNvPicPr>
          <p:nvPr/>
        </p:nvPicPr>
        <p:blipFill>
          <a:blip r:embed="rId3"/>
          <a:stretch>
            <a:fillRect/>
          </a:stretch>
        </p:blipFill>
        <p:spPr>
          <a:xfrm>
            <a:off x="323850" y="1757045"/>
            <a:ext cx="8295640" cy="397573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857250" y="968375"/>
            <a:ext cx="10956925" cy="537527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34975" y="1299845"/>
            <a:ext cx="3944620" cy="2614295"/>
          </a:xfrm>
          <a:prstGeom prst="rect">
            <a:avLst/>
          </a:prstGeom>
          <a:ln>
            <a:solidFill>
              <a:schemeClr val="tx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招募令</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306195" y="768350"/>
            <a:ext cx="9933305" cy="558800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短线寻龙诀</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陪跑营</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4605" y="768350"/>
            <a:ext cx="9987280" cy="5617845"/>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841105" y="2345690"/>
            <a:ext cx="2790190" cy="2459990"/>
          </a:xfrm>
          <a:prstGeom prst="rect">
            <a:avLst/>
          </a:prstGeom>
          <a:noFill/>
        </p:spPr>
        <p:txBody>
          <a:bodyPr wrap="square" rtlCol="0">
            <a:noAutofit/>
          </a:bodyPr>
          <a:p>
            <a:r>
              <a:rPr lang="en-US" altLang="zh-CN" sz="2000"/>
              <a:t>1.4000</a:t>
            </a:r>
            <a:r>
              <a:rPr lang="zh-CN" altLang="en-US" sz="2000"/>
              <a:t>点附近整固消化，蓄势</a:t>
            </a:r>
            <a:r>
              <a:rPr lang="zh-CN" altLang="en-US" sz="2000"/>
              <a:t>更高空间</a:t>
            </a:r>
            <a:endParaRPr lang="zh-CN" altLang="en-US" sz="2000"/>
          </a:p>
          <a:p>
            <a:endParaRPr lang="zh-CN" altLang="en-US" sz="2000"/>
          </a:p>
          <a:p>
            <a:r>
              <a:rPr lang="en-US" altLang="zh-CN" sz="2000"/>
              <a:t>2.</a:t>
            </a:r>
            <a:r>
              <a:rPr lang="zh-CN" altLang="en-US" sz="2000"/>
              <a:t>平均股价前高附近震荡，指向市场</a:t>
            </a:r>
            <a:r>
              <a:rPr lang="zh-CN" altLang="en-US" sz="2000"/>
              <a:t>分化</a:t>
            </a:r>
            <a:endParaRPr lang="zh-CN" altLang="en-US" sz="2000"/>
          </a:p>
          <a:p>
            <a:endParaRPr lang="zh-CN" altLang="en-US" sz="2000"/>
          </a:p>
          <a:p>
            <a:r>
              <a:rPr lang="zh-CN" altLang="en-US" sz="2000"/>
              <a:t>死叉</a:t>
            </a:r>
            <a:r>
              <a:rPr lang="en-US" altLang="zh-CN" sz="2000"/>
              <a:t>+</a:t>
            </a:r>
            <a:r>
              <a:rPr lang="zh-CN" altLang="en-US" sz="2000"/>
              <a:t>三季报，难度不小，识题材板块，定个股地位，</a:t>
            </a:r>
            <a:r>
              <a:rPr lang="zh-CN" altLang="en-US" sz="2000"/>
              <a:t>强者恒强</a:t>
            </a:r>
            <a:endParaRPr lang="zh-CN" altLang="en-US" sz="2000"/>
          </a:p>
        </p:txBody>
      </p:sp>
      <p:pic>
        <p:nvPicPr>
          <p:cNvPr id="2" name="图片 1"/>
          <p:cNvPicPr>
            <a:picLocks noChangeAspect="1"/>
          </p:cNvPicPr>
          <p:nvPr/>
        </p:nvPicPr>
        <p:blipFill>
          <a:blip r:embed="rId2"/>
          <a:stretch>
            <a:fillRect/>
          </a:stretch>
        </p:blipFill>
        <p:spPr>
          <a:xfrm>
            <a:off x="447675" y="840740"/>
            <a:ext cx="4003040" cy="54705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531360" y="840740"/>
            <a:ext cx="3798570" cy="547052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5262880" y="5789930"/>
            <a:ext cx="2733675" cy="526415"/>
          </a:xfrm>
          <a:prstGeom prst="rect">
            <a:avLst/>
          </a:prstGeom>
          <a:noFill/>
        </p:spPr>
        <p:txBody>
          <a:bodyPr wrap="square" rtlCol="0">
            <a:noAutofit/>
          </a:bodyPr>
          <a:p>
            <a:r>
              <a:rPr lang="zh-CN" altLang="en-US" sz="2000"/>
              <a:t>十五五规划给出</a:t>
            </a:r>
            <a:r>
              <a:rPr lang="en-US" altLang="zh-CN" sz="2000"/>
              <a:t>“</a:t>
            </a:r>
            <a:r>
              <a:rPr lang="zh-CN" altLang="en-US" sz="2000"/>
              <a:t>考点</a:t>
            </a:r>
            <a:r>
              <a:rPr lang="en-US" altLang="zh-CN" sz="2000"/>
              <a:t>”</a:t>
            </a:r>
            <a:endParaRPr lang="en-US" altLang="zh-CN" sz="2000"/>
          </a:p>
        </p:txBody>
      </p:sp>
      <p:pic>
        <p:nvPicPr>
          <p:cNvPr id="3" name="图片 2"/>
          <p:cNvPicPr>
            <a:picLocks noChangeAspect="1"/>
          </p:cNvPicPr>
          <p:nvPr/>
        </p:nvPicPr>
        <p:blipFill>
          <a:blip r:embed="rId2"/>
          <a:stretch>
            <a:fillRect/>
          </a:stretch>
        </p:blipFill>
        <p:spPr>
          <a:xfrm>
            <a:off x="2323465" y="875030"/>
            <a:ext cx="7736205" cy="4808220"/>
          </a:xfrm>
          <a:prstGeom prst="rect">
            <a:avLst/>
          </a:prstGeom>
          <a:ln>
            <a:solidFill>
              <a:schemeClr val="accent1"/>
            </a:solidFill>
          </a:ln>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2342</Words>
  <Application>WPS 演示</Application>
  <PresentationFormat>宽屏</PresentationFormat>
  <Paragraphs>235</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538</cp:revision>
  <dcterms:created xsi:type="dcterms:W3CDTF">2019-06-19T02:08:00Z</dcterms:created>
  <dcterms:modified xsi:type="dcterms:W3CDTF">2025-10-29T05:47:14Z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1AD5D797B13648A2958FC4A66325288A_13</vt:lpwstr>
  </property>
</Properties>
</file>