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25" r:id="rId15"/>
    <p:sldId id="355" r:id="rId16"/>
    <p:sldId id="372" r:id="rId17"/>
    <p:sldId id="373"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0.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4005" y="1662430"/>
            <a:ext cx="8345170" cy="402336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857250" y="968375"/>
            <a:ext cx="10956925" cy="537527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4975" y="1299845"/>
            <a:ext cx="3944620" cy="2614295"/>
          </a:xfrm>
          <a:prstGeom prst="rect">
            <a:avLst/>
          </a:prstGeom>
          <a:ln>
            <a:solidFill>
              <a:schemeClr val="tx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短线寻龙诀</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4605" y="768350"/>
            <a:ext cx="9987280" cy="5617845"/>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招募令</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06195" y="768350"/>
            <a:ext cx="9933305" cy="558800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841105" y="2345690"/>
            <a:ext cx="2971165" cy="2459990"/>
          </a:xfrm>
          <a:prstGeom prst="rect">
            <a:avLst/>
          </a:prstGeom>
          <a:noFill/>
        </p:spPr>
        <p:txBody>
          <a:bodyPr wrap="square" rtlCol="0">
            <a:noAutofit/>
          </a:bodyPr>
          <a:p>
            <a:r>
              <a:rPr lang="en-US" altLang="zh-CN" sz="2000"/>
              <a:t>1.</a:t>
            </a:r>
            <a:r>
              <a:rPr lang="zh-CN" altLang="en-US" sz="2000"/>
              <a:t>上证指数和平均股价捕捞季节死叉，短线整理节奏，消化</a:t>
            </a:r>
            <a:r>
              <a:rPr lang="zh-CN" altLang="en-US" sz="2000"/>
              <a:t>获利盘</a:t>
            </a:r>
            <a:endParaRPr lang="zh-CN" altLang="en-US" sz="2000"/>
          </a:p>
          <a:p>
            <a:endParaRPr lang="zh-CN" altLang="en-US" sz="2000"/>
          </a:p>
          <a:p>
            <a:r>
              <a:rPr lang="en-US" altLang="zh-CN" sz="2000"/>
              <a:t>2.</a:t>
            </a:r>
            <a:r>
              <a:rPr lang="zh-CN" altLang="en-US" sz="2000"/>
              <a:t>财报即将落地完毕，接下来观察主力资金</a:t>
            </a:r>
            <a:r>
              <a:rPr lang="zh-CN" altLang="en-US" sz="2000"/>
              <a:t>动向</a:t>
            </a:r>
            <a:endParaRPr lang="zh-CN" altLang="en-US" sz="2000"/>
          </a:p>
        </p:txBody>
      </p:sp>
      <p:pic>
        <p:nvPicPr>
          <p:cNvPr id="5" name="图片 4"/>
          <p:cNvPicPr>
            <a:picLocks noChangeAspect="1"/>
          </p:cNvPicPr>
          <p:nvPr/>
        </p:nvPicPr>
        <p:blipFill>
          <a:blip r:embed="rId2"/>
          <a:stretch>
            <a:fillRect/>
          </a:stretch>
        </p:blipFill>
        <p:spPr>
          <a:xfrm>
            <a:off x="335280" y="859155"/>
            <a:ext cx="4000500" cy="538924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504690" y="859155"/>
            <a:ext cx="4164330" cy="537210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4936490" y="4645660"/>
            <a:ext cx="3561080" cy="526415"/>
          </a:xfrm>
          <a:prstGeom prst="rect">
            <a:avLst/>
          </a:prstGeom>
          <a:noFill/>
        </p:spPr>
        <p:txBody>
          <a:bodyPr wrap="square" rtlCol="0">
            <a:noAutofit/>
          </a:bodyPr>
          <a:p>
            <a:r>
              <a:rPr lang="zh-CN" altLang="en-US" sz="2000"/>
              <a:t>会晤落地，等接下来的</a:t>
            </a:r>
            <a:r>
              <a:rPr lang="zh-CN" altLang="en-US" sz="2000"/>
              <a:t>结果</a:t>
            </a:r>
            <a:endParaRPr lang="zh-CN" altLang="en-US" sz="2000"/>
          </a:p>
        </p:txBody>
      </p:sp>
      <p:pic>
        <p:nvPicPr>
          <p:cNvPr id="2" name="图片 1"/>
          <p:cNvPicPr>
            <a:picLocks noChangeAspect="1"/>
          </p:cNvPicPr>
          <p:nvPr/>
        </p:nvPicPr>
        <p:blipFill>
          <a:blip r:embed="rId2"/>
          <a:stretch>
            <a:fillRect/>
          </a:stretch>
        </p:blipFill>
        <p:spPr>
          <a:xfrm>
            <a:off x="765175" y="1754505"/>
            <a:ext cx="10661650" cy="235521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2328</Words>
  <Application>WPS 演示</Application>
  <PresentationFormat>宽屏</PresentationFormat>
  <Paragraphs>233</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542</cp:revision>
  <dcterms:created xsi:type="dcterms:W3CDTF">2019-06-19T02:08:00Z</dcterms:created>
  <dcterms:modified xsi:type="dcterms:W3CDTF">2025-10-30T05:52:02Z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1AD5D797B13648A2958FC4A66325288A_13</vt:lpwstr>
  </property>
</Properties>
</file>