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25" r:id="rId15"/>
    <p:sldId id="355" r:id="rId16"/>
    <p:sldId id="372" r:id="rId17"/>
    <p:sldId id="373"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0.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29565" y="1757045"/>
            <a:ext cx="8204835" cy="390842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774065" y="912495"/>
            <a:ext cx="10864850" cy="522859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34975" y="1299845"/>
            <a:ext cx="3944620" cy="2614295"/>
          </a:xfrm>
          <a:prstGeom prst="rect">
            <a:avLst/>
          </a:prstGeom>
          <a:ln>
            <a:solidFill>
              <a:schemeClr val="tx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短线寻龙诀</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4605" y="768350"/>
            <a:ext cx="9987280" cy="5617845"/>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招募令</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06195" y="768350"/>
            <a:ext cx="9933305" cy="558800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581390" y="2489200"/>
            <a:ext cx="3128010" cy="2459990"/>
          </a:xfrm>
          <a:prstGeom prst="rect">
            <a:avLst/>
          </a:prstGeom>
          <a:noFill/>
        </p:spPr>
        <p:txBody>
          <a:bodyPr wrap="square" rtlCol="0">
            <a:noAutofit/>
          </a:bodyPr>
          <a:p>
            <a:r>
              <a:rPr lang="en-US" altLang="zh-CN" sz="2000"/>
              <a:t>1.</a:t>
            </a:r>
            <a:r>
              <a:rPr lang="zh-CN" altLang="en-US" sz="2000"/>
              <a:t>上证指数和平均股价死叉延续，耐心等待</a:t>
            </a:r>
            <a:r>
              <a:rPr lang="zh-CN" altLang="en-US" sz="2000"/>
              <a:t>整理</a:t>
            </a:r>
            <a:endParaRPr lang="zh-CN" altLang="en-US" sz="2000"/>
          </a:p>
          <a:p>
            <a:endParaRPr lang="zh-CN" altLang="en-US" sz="2000"/>
          </a:p>
          <a:p>
            <a:r>
              <a:rPr lang="en-US" altLang="zh-CN" sz="2000"/>
              <a:t>2.</a:t>
            </a:r>
            <a:r>
              <a:rPr lang="zh-CN" altLang="en-US" sz="2000"/>
              <a:t>分化整理期机构偏向于传统周期板块，短线则围绕十五五规划方向来把握，玄学则无规律</a:t>
            </a:r>
            <a:r>
              <a:rPr lang="zh-CN" altLang="en-US" sz="2000"/>
              <a:t>可循</a:t>
            </a:r>
            <a:endParaRPr lang="zh-CN" altLang="en-US" sz="2000"/>
          </a:p>
        </p:txBody>
      </p:sp>
      <p:pic>
        <p:nvPicPr>
          <p:cNvPr id="5" name="图片 4"/>
          <p:cNvPicPr>
            <a:picLocks noChangeAspect="1"/>
          </p:cNvPicPr>
          <p:nvPr/>
        </p:nvPicPr>
        <p:blipFill>
          <a:blip r:embed="rId2"/>
          <a:stretch>
            <a:fillRect/>
          </a:stretch>
        </p:blipFill>
        <p:spPr>
          <a:xfrm>
            <a:off x="315595" y="894080"/>
            <a:ext cx="4497070" cy="522160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5012055" y="894080"/>
            <a:ext cx="3448685" cy="520001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5607685" y="5822950"/>
            <a:ext cx="2213610" cy="466090"/>
          </a:xfrm>
          <a:prstGeom prst="rect">
            <a:avLst/>
          </a:prstGeom>
          <a:noFill/>
        </p:spPr>
        <p:txBody>
          <a:bodyPr wrap="square" rtlCol="0">
            <a:noAutofit/>
          </a:bodyPr>
          <a:p>
            <a:r>
              <a:rPr lang="en-US" altLang="zh-CN" sz="2000"/>
              <a:t>AI</a:t>
            </a:r>
            <a:r>
              <a:rPr lang="zh-CN" altLang="en-US" sz="2000"/>
              <a:t>的尽头是</a:t>
            </a:r>
            <a:r>
              <a:rPr lang="zh-CN" altLang="en-US" sz="2000"/>
              <a:t>电力</a:t>
            </a:r>
            <a:endParaRPr lang="zh-CN" altLang="en-US" sz="2000"/>
          </a:p>
        </p:txBody>
      </p:sp>
      <p:pic>
        <p:nvPicPr>
          <p:cNvPr id="2" name="图片 1"/>
          <p:cNvPicPr>
            <a:picLocks noChangeAspect="1"/>
          </p:cNvPicPr>
          <p:nvPr/>
        </p:nvPicPr>
        <p:blipFill>
          <a:blip r:embed="rId2"/>
          <a:stretch>
            <a:fillRect/>
          </a:stretch>
        </p:blipFill>
        <p:spPr>
          <a:xfrm>
            <a:off x="2256790" y="897890"/>
            <a:ext cx="7870190" cy="4848860"/>
          </a:xfrm>
          <a:prstGeom prst="rect">
            <a:avLst/>
          </a:prstGeom>
          <a:ln>
            <a:solidFill>
              <a:schemeClr val="accent1"/>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2337</Words>
  <Application>WPS 演示</Application>
  <PresentationFormat>宽屏</PresentationFormat>
  <Paragraphs>233</Paragraphs>
  <Slides>25</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汉仪雅酷黑简</vt:lpstr>
      <vt:lpstr>方正宝黑体 简 Medium</vt:lpstr>
      <vt:lpstr>方正仿宋_GB2312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552</cp:revision>
  <dcterms:created xsi:type="dcterms:W3CDTF">2019-06-19T02:08:00Z</dcterms:created>
  <dcterms:modified xsi:type="dcterms:W3CDTF">2025-11-04T05:38:23Z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1AD5D797B13648A2958FC4A66325288A_13</vt:lpwstr>
  </property>
</Properties>
</file>