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368" r:id="rId6"/>
    <p:sldId id="369" r:id="rId7"/>
    <p:sldId id="277" r:id="rId8"/>
    <p:sldId id="333" r:id="rId9"/>
    <p:sldId id="360" r:id="rId10"/>
    <p:sldId id="370" r:id="rId11"/>
    <p:sldId id="374" r:id="rId12"/>
    <p:sldId id="348" r:id="rId13"/>
    <p:sldId id="352" r:id="rId14"/>
    <p:sldId id="371" r:id="rId15"/>
    <p:sldId id="325" r:id="rId16"/>
    <p:sldId id="355" r:id="rId17"/>
    <p:sldId id="372" r:id="rId18"/>
    <p:sldId id="373" r:id="rId19"/>
    <p:sldId id="331" r:id="rId20"/>
    <p:sldId id="345" r:id="rId21"/>
    <p:sldId id="278" r:id="rId22"/>
    <p:sldId id="326" r:id="rId23"/>
    <p:sldId id="335" r:id="rId24"/>
    <p:sldId id="336" r:id="rId25"/>
    <p:sldId id="332" r:id="rId26"/>
    <p:sldId id="350"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4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7.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4.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5.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6.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8.png"/><Relationship Id="rId4" Type="http://schemas.openxmlformats.org/officeDocument/2006/relationships/tags" Target="../tags/tag132.xml"/><Relationship Id="rId3" Type="http://schemas.openxmlformats.org/officeDocument/2006/relationships/image" Target="../media/image27.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30.png"/><Relationship Id="rId4" Type="http://schemas.openxmlformats.org/officeDocument/2006/relationships/tags" Target="../tags/tag136.xml"/><Relationship Id="rId3" Type="http://schemas.openxmlformats.org/officeDocument/2006/relationships/image" Target="../media/image29.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1.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题材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4673600" y="5582920"/>
            <a:ext cx="4121785" cy="466725"/>
          </a:xfrm>
          <a:prstGeom prst="rect">
            <a:avLst/>
          </a:prstGeom>
          <a:noFill/>
        </p:spPr>
        <p:txBody>
          <a:bodyPr wrap="square" rtlCol="0">
            <a:noAutofit/>
          </a:bodyPr>
          <a:p>
            <a:r>
              <a:rPr lang="zh-CN" altLang="en-US" sz="2000"/>
              <a:t>短线</a:t>
            </a:r>
            <a:r>
              <a:rPr lang="zh-CN" altLang="en-US" sz="2000"/>
              <a:t>精髓：知题材，懂周期</a:t>
            </a:r>
            <a:endParaRPr lang="zh-CN" altLang="en-US" sz="2000"/>
          </a:p>
        </p:txBody>
      </p:sp>
      <p:pic>
        <p:nvPicPr>
          <p:cNvPr id="3" name="图片 2"/>
          <p:cNvPicPr>
            <a:picLocks noChangeAspect="1"/>
          </p:cNvPicPr>
          <p:nvPr/>
        </p:nvPicPr>
        <p:blipFill>
          <a:blip r:embed="rId2"/>
          <a:stretch>
            <a:fillRect/>
          </a:stretch>
        </p:blipFill>
        <p:spPr>
          <a:xfrm>
            <a:off x="2150745" y="853440"/>
            <a:ext cx="8082915" cy="461899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34645" y="1674495"/>
            <a:ext cx="8231505" cy="420941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88035" y="915035"/>
            <a:ext cx="10857865" cy="517461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324485" y="880110"/>
            <a:ext cx="9354185" cy="5261610"/>
          </a:xfrm>
          <a:prstGeom prst="rect">
            <a:avLst/>
          </a:prstGeom>
        </p:spPr>
      </p:pic>
      <p:pic>
        <p:nvPicPr>
          <p:cNvPr id="3" name="图片 2"/>
          <p:cNvPicPr>
            <a:picLocks noChangeAspect="1"/>
          </p:cNvPicPr>
          <p:nvPr/>
        </p:nvPicPr>
        <p:blipFill>
          <a:blip r:embed="rId3"/>
          <a:stretch>
            <a:fillRect/>
          </a:stretch>
        </p:blipFill>
        <p:spPr>
          <a:xfrm>
            <a:off x="8713470" y="2901950"/>
            <a:ext cx="3300730" cy="3300730"/>
          </a:xfrm>
          <a:prstGeom prst="rect">
            <a:avLst/>
          </a:prstGeom>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054340" y="2426335"/>
            <a:ext cx="3128010" cy="2606675"/>
          </a:xfrm>
          <a:prstGeom prst="rect">
            <a:avLst/>
          </a:prstGeom>
          <a:noFill/>
        </p:spPr>
        <p:txBody>
          <a:bodyPr wrap="square" rtlCol="0">
            <a:noAutofit/>
          </a:bodyPr>
          <a:p>
            <a:r>
              <a:rPr lang="en-US" altLang="zh-CN" sz="2000"/>
              <a:t>1.</a:t>
            </a:r>
            <a:r>
              <a:rPr lang="zh-CN" altLang="en-US" sz="2000"/>
              <a:t>上证指数和平均股价死叉，震荡格局</a:t>
            </a:r>
            <a:endParaRPr lang="zh-CN" altLang="en-US" sz="2000"/>
          </a:p>
          <a:p>
            <a:endParaRPr lang="zh-CN" altLang="en-US" sz="2000"/>
          </a:p>
          <a:p>
            <a:r>
              <a:rPr lang="en-US" altLang="zh-CN" sz="2000"/>
              <a:t>2.</a:t>
            </a:r>
            <a:r>
              <a:rPr lang="zh-CN" altLang="en-US" sz="2000"/>
              <a:t>轮转风格延续，关注赚钱效应</a:t>
            </a:r>
            <a:r>
              <a:rPr lang="zh-CN" altLang="en-US" sz="2000"/>
              <a:t>所在</a:t>
            </a:r>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79095" y="768350"/>
            <a:ext cx="3519170" cy="546481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025265" y="768350"/>
            <a:ext cx="3465195" cy="546544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3347720" y="908050"/>
            <a:ext cx="5842635" cy="2642870"/>
          </a:xfrm>
          <a:prstGeom prst="rect">
            <a:avLst/>
          </a:prstGeom>
        </p:spPr>
      </p:pic>
      <p:pic>
        <p:nvPicPr>
          <p:cNvPr id="6" name="图片 5"/>
          <p:cNvPicPr>
            <a:picLocks noChangeAspect="1"/>
          </p:cNvPicPr>
          <p:nvPr/>
        </p:nvPicPr>
        <p:blipFill>
          <a:blip r:embed="rId3"/>
          <a:stretch>
            <a:fillRect/>
          </a:stretch>
        </p:blipFill>
        <p:spPr>
          <a:xfrm>
            <a:off x="3347720" y="3862070"/>
            <a:ext cx="6106795" cy="215392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PLACING_PICTURE_USER_VIEWPORT" val="{&quot;height&quot;:1539,&quot;width&quot;:39003}"/>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2315</Words>
  <Application>WPS 演示</Application>
  <PresentationFormat>宽屏</PresentationFormat>
  <Paragraphs>237</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568</cp:revision>
  <dcterms:created xsi:type="dcterms:W3CDTF">2019-06-19T02:08:00Z</dcterms:created>
  <dcterms:modified xsi:type="dcterms:W3CDTF">2025-11-11T05:33:54Z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