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73"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48615" y="1746885"/>
            <a:ext cx="8250555" cy="415671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13105" y="865505"/>
            <a:ext cx="11069955" cy="534035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25120" y="1616075"/>
            <a:ext cx="3276600" cy="21526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90220" y="1381125"/>
            <a:ext cx="11210925" cy="461708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低价</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33305" cy="558736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402320" y="2426335"/>
            <a:ext cx="3128010" cy="2606675"/>
          </a:xfrm>
          <a:prstGeom prst="rect">
            <a:avLst/>
          </a:prstGeom>
          <a:noFill/>
        </p:spPr>
        <p:txBody>
          <a:bodyPr wrap="square" rtlCol="0">
            <a:noAutofit/>
          </a:bodyPr>
          <a:p>
            <a:r>
              <a:rPr lang="en-US" altLang="zh-CN" sz="2000"/>
              <a:t>1.</a:t>
            </a:r>
            <a:r>
              <a:rPr lang="zh-CN" altLang="en-US" sz="2000"/>
              <a:t>上证指数和平均股价死叉，分化</a:t>
            </a:r>
            <a:r>
              <a:rPr lang="zh-CN" altLang="en-US" sz="2000"/>
              <a:t>加剧</a:t>
            </a:r>
            <a:endParaRPr lang="zh-CN" altLang="en-US" sz="2000"/>
          </a:p>
          <a:p>
            <a:endParaRPr lang="zh-CN" altLang="en-US" sz="2000"/>
          </a:p>
          <a:p>
            <a:r>
              <a:rPr lang="en-US" altLang="zh-CN" sz="2000"/>
              <a:t>2.</a:t>
            </a:r>
            <a:r>
              <a:rPr lang="zh-CN" altLang="en-US" sz="2000"/>
              <a:t>耐心等待死叉结束，控仓</a:t>
            </a:r>
            <a:r>
              <a:rPr lang="zh-CN" altLang="en-US" sz="2000"/>
              <a:t>应对</a:t>
            </a:r>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349250" y="831850"/>
            <a:ext cx="4093845" cy="543306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563110" y="831850"/>
            <a:ext cx="3448050" cy="541909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37185" y="901700"/>
            <a:ext cx="5960745" cy="517588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6297930" y="901700"/>
            <a:ext cx="5594985" cy="5176520"/>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2295</Words>
  <Application>WPS 演示</Application>
  <PresentationFormat>宽屏</PresentationFormat>
  <Paragraphs>232</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573</cp:revision>
  <dcterms:created xsi:type="dcterms:W3CDTF">2019-06-19T02:08:00Z</dcterms:created>
  <dcterms:modified xsi:type="dcterms:W3CDTF">2025-11-12T05:43:02Z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