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40360" y="1453515"/>
            <a:ext cx="8234680" cy="435991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056005" y="768350"/>
            <a:ext cx="10352405" cy="558927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69570" y="1640840"/>
            <a:ext cx="3228975" cy="265747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03960" y="768350"/>
            <a:ext cx="9975215" cy="561086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56370" y="2070735"/>
            <a:ext cx="2900680" cy="308165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上证指数和平均股价死叉，短线</a:t>
            </a:r>
            <a:r>
              <a:rPr lang="zh-CN" altLang="en-US" sz="2000">
                <a:solidFill>
                  <a:schemeClr val="tx1"/>
                </a:solidFill>
              </a:rPr>
              <a:t>承压</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震荡整理，蓄势</a:t>
            </a:r>
            <a:r>
              <a:rPr lang="zh-CN" altLang="en-US" sz="2000">
                <a:solidFill>
                  <a:schemeClr val="tx1"/>
                </a:solidFill>
              </a:rPr>
              <a:t>待发！</a:t>
            </a:r>
            <a:endParaRPr lang="zh-CN" altLang="en-US" sz="2000">
              <a:solidFill>
                <a:schemeClr val="tx1"/>
              </a:solidFill>
            </a:endParaRPr>
          </a:p>
          <a:p>
            <a:endParaRPr lang="zh-CN" altLang="en-US" sz="2000">
              <a:solidFill>
                <a:schemeClr val="tx1"/>
              </a:solidFill>
            </a:endParaRPr>
          </a:p>
          <a:p>
            <a:r>
              <a:rPr lang="zh-CN" altLang="en-US" sz="2000">
                <a:solidFill>
                  <a:schemeClr val="tx1"/>
                </a:solidFill>
              </a:rPr>
              <a:t>资金和赚钱效应在哪，短线轮动就在</a:t>
            </a:r>
            <a:r>
              <a:rPr lang="zh-CN" altLang="en-US" sz="2000">
                <a:solidFill>
                  <a:schemeClr val="tx1"/>
                </a:solidFill>
              </a:rPr>
              <a:t>哪！</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96545" y="860425"/>
            <a:ext cx="4694555" cy="544195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069840" y="860425"/>
            <a:ext cx="3929380" cy="541909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2292350" y="5504180"/>
            <a:ext cx="2013585" cy="581660"/>
          </a:xfrm>
          <a:prstGeom prst="rect">
            <a:avLst/>
          </a:prstGeom>
          <a:noFill/>
        </p:spPr>
        <p:txBody>
          <a:bodyPr wrap="square" rtlCol="0">
            <a:noAutofit/>
          </a:bodyPr>
          <a:p>
            <a:r>
              <a:rPr lang="zh-CN" altLang="en-US" sz="2000" b="1">
                <a:solidFill>
                  <a:srgbClr val="FF0000"/>
                </a:solidFill>
              </a:rPr>
              <a:t>防御</a:t>
            </a:r>
            <a:r>
              <a:rPr lang="zh-CN" altLang="en-US" sz="2000" b="1">
                <a:solidFill>
                  <a:srgbClr val="FF0000"/>
                </a:solidFill>
              </a:rPr>
              <a:t>品种</a:t>
            </a:r>
            <a:endParaRPr lang="zh-CN" altLang="en-US" sz="2000" b="1">
              <a:solidFill>
                <a:srgbClr val="FF0000"/>
              </a:solidFill>
            </a:endParaRPr>
          </a:p>
        </p:txBody>
      </p:sp>
      <p:pic>
        <p:nvPicPr>
          <p:cNvPr id="2" name="图片 1"/>
          <p:cNvPicPr>
            <a:picLocks noChangeAspect="1"/>
          </p:cNvPicPr>
          <p:nvPr/>
        </p:nvPicPr>
        <p:blipFill>
          <a:blip r:embed="rId3"/>
          <a:stretch>
            <a:fillRect/>
          </a:stretch>
        </p:blipFill>
        <p:spPr>
          <a:xfrm>
            <a:off x="293370" y="1084580"/>
            <a:ext cx="6011545" cy="4272915"/>
          </a:xfrm>
          <a:prstGeom prst="rect">
            <a:avLst/>
          </a:prstGeom>
          <a:ln>
            <a:solidFill>
              <a:schemeClr val="accent1"/>
            </a:solidFill>
          </a:ln>
        </p:spPr>
      </p:pic>
      <p:pic>
        <p:nvPicPr>
          <p:cNvPr id="7" name="图片 6"/>
          <p:cNvPicPr>
            <a:picLocks noChangeAspect="1"/>
          </p:cNvPicPr>
          <p:nvPr/>
        </p:nvPicPr>
        <p:blipFill>
          <a:blip r:embed="rId4"/>
          <a:stretch>
            <a:fillRect/>
          </a:stretch>
        </p:blipFill>
        <p:spPr>
          <a:xfrm>
            <a:off x="6431280" y="1028700"/>
            <a:ext cx="5492750" cy="4328795"/>
          </a:xfrm>
          <a:prstGeom prst="rect">
            <a:avLst/>
          </a:prstGeom>
          <a:ln>
            <a:solidFill>
              <a:schemeClr val="accent1"/>
            </a:solidFill>
          </a:ln>
        </p:spPr>
      </p:pic>
      <p:sp>
        <p:nvSpPr>
          <p:cNvPr id="9" name="文本框 8"/>
          <p:cNvSpPr txBox="1"/>
          <p:nvPr>
            <p:custDataLst>
              <p:tags r:id="rId5"/>
            </p:custDataLst>
          </p:nvPr>
        </p:nvSpPr>
        <p:spPr>
          <a:xfrm>
            <a:off x="7886065" y="5504180"/>
            <a:ext cx="3004820" cy="581660"/>
          </a:xfrm>
          <a:prstGeom prst="rect">
            <a:avLst/>
          </a:prstGeom>
          <a:noFill/>
        </p:spPr>
        <p:txBody>
          <a:bodyPr wrap="square" rtlCol="0">
            <a:noAutofit/>
          </a:bodyPr>
          <a:p>
            <a:r>
              <a:rPr lang="zh-CN" altLang="en-US" sz="2000" b="1">
                <a:solidFill>
                  <a:srgbClr val="FF0000"/>
                </a:solidFill>
              </a:rPr>
              <a:t>降息预期刺激</a:t>
            </a:r>
            <a:r>
              <a:rPr lang="zh-CN" altLang="en-US" sz="2000" b="1">
                <a:solidFill>
                  <a:srgbClr val="FF0000"/>
                </a:solidFill>
              </a:rPr>
              <a:t>金属</a:t>
            </a:r>
            <a:endParaRPr lang="zh-CN" altLang="en-US" sz="2000" b="1">
              <a:solidFill>
                <a:srgbClr val="FF0000"/>
              </a:solidFill>
            </a:endParaRPr>
          </a:p>
          <a:p>
            <a:r>
              <a:rPr lang="zh-CN" altLang="en-US" sz="2000" b="1">
                <a:solidFill>
                  <a:srgbClr val="FF0000"/>
                </a:solidFill>
              </a:rPr>
              <a:t>（</a:t>
            </a:r>
            <a:r>
              <a:rPr lang="en-US" altLang="zh-CN" sz="2000" b="1">
                <a:solidFill>
                  <a:srgbClr val="FF0000"/>
                </a:solidFill>
              </a:rPr>
              <a:t>12</a:t>
            </a:r>
            <a:r>
              <a:rPr lang="zh-CN" altLang="en-US" sz="2000" b="1">
                <a:solidFill>
                  <a:srgbClr val="FF0000"/>
                </a:solidFill>
              </a:rPr>
              <a:t>月</a:t>
            </a:r>
            <a:r>
              <a:rPr lang="en-US" altLang="zh-CN" sz="2000" b="1">
                <a:solidFill>
                  <a:srgbClr val="FF0000"/>
                </a:solidFill>
              </a:rPr>
              <a:t>9—10</a:t>
            </a:r>
            <a:r>
              <a:rPr lang="zh-CN" altLang="en-US" sz="2000" b="1">
                <a:solidFill>
                  <a:srgbClr val="FF0000"/>
                </a:solidFill>
              </a:rPr>
              <a:t>日议息会议）</a:t>
            </a:r>
            <a:endParaRPr lang="zh-CN" altLang="en-US" sz="2000" b="1">
              <a:solidFill>
                <a:srgbClr val="FF0000"/>
              </a:solidFill>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DIAGRAM_VIRTUALLY_FRAME" val="{&quot;height&quot;:421.1,&quot;left&quot;:23.15,&quot;top&quot;:64.2,&quot;width&quot;:91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2336</Words>
  <Application>WPS 演示</Application>
  <PresentationFormat>宽屏</PresentationFormat>
  <Paragraphs>236</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616</cp:revision>
  <dcterms:created xsi:type="dcterms:W3CDTF">2019-06-19T02:08:00Z</dcterms:created>
  <dcterms:modified xsi:type="dcterms:W3CDTF">2025-12-03T05:44:22Z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