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3.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4" Type="http://schemas.openxmlformats.org/officeDocument/2006/relationships/slideLayout" Target="../slideLayouts/slideLayout2.xml"/><Relationship Id="rId23" Type="http://schemas.openxmlformats.org/officeDocument/2006/relationships/tags" Target="../tags/tag86.xml"/><Relationship Id="rId22" Type="http://schemas.openxmlformats.org/officeDocument/2006/relationships/image" Target="../media/image16.png"/><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tags" Target="../tags/tag66.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6" Type="http://schemas.openxmlformats.org/officeDocument/2006/relationships/slideLayout" Target="../slideLayouts/slideLayout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8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4.xml"/><Relationship Id="rId3" Type="http://schemas.openxmlformats.org/officeDocument/2006/relationships/image" Target="../media/image17.png"/><Relationship Id="rId2" Type="http://schemas.openxmlformats.org/officeDocument/2006/relationships/tags" Target="../tags/tag103.xml"/><Relationship Id="rId1" Type="http://schemas.openxmlformats.org/officeDocument/2006/relationships/tags" Target="../tags/tag10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0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4.xml"/><Relationship Id="rId2" Type="http://schemas.openxmlformats.org/officeDocument/2006/relationships/image" Target="../media/image20.png"/><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image" Target="../media/image21.png"/><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22.png"/><Relationship Id="rId2" Type="http://schemas.openxmlformats.org/officeDocument/2006/relationships/tags" Target="../tags/tag123.xml"/><Relationship Id="rId1" Type="http://schemas.openxmlformats.org/officeDocument/2006/relationships/tags" Target="../tags/tag12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0.xml"/><Relationship Id="rId5" Type="http://schemas.openxmlformats.org/officeDocument/2006/relationships/image" Target="../media/image24.png"/><Relationship Id="rId4" Type="http://schemas.openxmlformats.org/officeDocument/2006/relationships/tags" Target="../tags/tag129.xml"/><Relationship Id="rId3" Type="http://schemas.openxmlformats.org/officeDocument/2006/relationships/image" Target="../media/image23.png"/><Relationship Id="rId2" Type="http://schemas.openxmlformats.org/officeDocument/2006/relationships/tags" Target="../tags/tag128.xml"/><Relationship Id="rId1" Type="http://schemas.openxmlformats.org/officeDocument/2006/relationships/tags" Target="../tags/tag127.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4.xml"/><Relationship Id="rId5" Type="http://schemas.openxmlformats.org/officeDocument/2006/relationships/image" Target="../media/image26.png"/><Relationship Id="rId4" Type="http://schemas.openxmlformats.org/officeDocument/2006/relationships/tags" Target="../tags/tag133.xml"/><Relationship Id="rId3" Type="http://schemas.openxmlformats.org/officeDocument/2006/relationships/image" Target="../media/image25.png"/><Relationship Id="rId2" Type="http://schemas.openxmlformats.org/officeDocument/2006/relationships/tags" Target="../tags/tag132.xml"/><Relationship Id="rId1" Type="http://schemas.openxmlformats.org/officeDocument/2006/relationships/tags" Target="../tags/tag13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8.xml"/><Relationship Id="rId2" Type="http://schemas.openxmlformats.org/officeDocument/2006/relationships/image" Target="../media/image27.png"/><Relationship Id="rId1" Type="http://schemas.openxmlformats.org/officeDocument/2006/relationships/tags" Target="../tags/tag137.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4.xml"/><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310515" y="1489710"/>
            <a:ext cx="8312150" cy="428625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1049655" y="834390"/>
            <a:ext cx="10434955" cy="5507990"/>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369570" y="1640840"/>
            <a:ext cx="3228975" cy="2657475"/>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双</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史上最长赠送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月份</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03960" y="768350"/>
            <a:ext cx="9975215" cy="5610860"/>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829675" y="2270760"/>
            <a:ext cx="2900680" cy="255968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上证指数和平均股价金叉区域，观察量能释放</a:t>
            </a:r>
            <a:r>
              <a:rPr lang="zh-CN" altLang="en-US" sz="2000">
                <a:solidFill>
                  <a:schemeClr val="tx1"/>
                </a:solidFill>
              </a:rPr>
              <a:t>情况</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金叉区域热点</a:t>
            </a:r>
            <a:r>
              <a:rPr lang="zh-CN" altLang="en-US" sz="2000">
                <a:solidFill>
                  <a:schemeClr val="tx1"/>
                </a:solidFill>
              </a:rPr>
              <a:t>为王</a:t>
            </a:r>
            <a:endParaRPr lang="zh-CN" altLang="en-US" sz="2000">
              <a:solidFill>
                <a:schemeClr val="tx1"/>
              </a:solidFill>
            </a:endParaRPr>
          </a:p>
          <a:p>
            <a:endParaRPr lang="zh-CN" altLang="en-US" sz="2000">
              <a:solidFill>
                <a:schemeClr val="tx1"/>
              </a:solidFill>
            </a:endParaRPr>
          </a:p>
          <a:p>
            <a:r>
              <a:rPr lang="zh-CN" altLang="en-US" sz="2000">
                <a:solidFill>
                  <a:schemeClr val="tx1"/>
                </a:solidFill>
              </a:rPr>
              <a:t>连续两天高潮后，注意次日的</a:t>
            </a:r>
            <a:r>
              <a:rPr lang="zh-CN" altLang="en-US" sz="2000">
                <a:solidFill>
                  <a:schemeClr val="tx1"/>
                </a:solidFill>
              </a:rPr>
              <a:t>分化</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391160" y="850900"/>
            <a:ext cx="4182745" cy="5399405"/>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705985" y="850900"/>
            <a:ext cx="3819525" cy="539877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9" name="文本框 8"/>
          <p:cNvSpPr txBox="1"/>
          <p:nvPr>
            <p:custDataLst>
              <p:tags r:id="rId2"/>
            </p:custDataLst>
          </p:nvPr>
        </p:nvSpPr>
        <p:spPr>
          <a:xfrm>
            <a:off x="5158105" y="5759450"/>
            <a:ext cx="3004820" cy="581660"/>
          </a:xfrm>
          <a:prstGeom prst="rect">
            <a:avLst/>
          </a:prstGeom>
          <a:noFill/>
        </p:spPr>
        <p:txBody>
          <a:bodyPr wrap="square" rtlCol="0">
            <a:noAutofit/>
          </a:bodyPr>
          <a:p>
            <a:r>
              <a:rPr lang="zh-CN" altLang="en-US" sz="2000" b="1">
                <a:solidFill>
                  <a:srgbClr val="FF0000"/>
                </a:solidFill>
              </a:rPr>
              <a:t>政治局会议表述</a:t>
            </a:r>
            <a:r>
              <a:rPr lang="zh-CN" altLang="en-US" sz="2000" b="1">
                <a:solidFill>
                  <a:srgbClr val="FF0000"/>
                </a:solidFill>
              </a:rPr>
              <a:t>积极！</a:t>
            </a:r>
            <a:endParaRPr lang="zh-CN" altLang="en-US" sz="2000" b="1">
              <a:solidFill>
                <a:srgbClr val="FF0000"/>
              </a:solidFill>
            </a:endParaRPr>
          </a:p>
        </p:txBody>
      </p:sp>
      <p:pic>
        <p:nvPicPr>
          <p:cNvPr id="3" name="图片 2"/>
          <p:cNvPicPr>
            <a:picLocks noChangeAspect="1"/>
          </p:cNvPicPr>
          <p:nvPr/>
        </p:nvPicPr>
        <p:blipFill>
          <a:blip r:embed="rId3"/>
          <a:stretch>
            <a:fillRect/>
          </a:stretch>
        </p:blipFill>
        <p:spPr>
          <a:xfrm>
            <a:off x="1809750" y="849630"/>
            <a:ext cx="8764905" cy="4749800"/>
          </a:xfrm>
          <a:prstGeom prst="rect">
            <a:avLst/>
          </a:prstGeom>
          <a:ln>
            <a:solidFill>
              <a:schemeClr val="accent1"/>
            </a:solidFill>
          </a:ln>
        </p:spPr>
      </p:pic>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PA" val="v5.2.11"/>
  <p:tag name="KSO_WM_DIAGRAM_VIRTUALLY_FRAME" val="{&quot;height&quot;:404.2,&quot;left&quot;:49.4,&quot;top&quot;:87.15,&quot;width&quot;:861.3034645669292}"/>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wm#"/>
  <p:tag name="KSO_WM_TEMPLATE_CATEGORY" val="custom"/>
  <p:tag name="KSO_WM_TEMPLATE_INDEX" val="20205081"/>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UNIT_PLACING_PICTURE_USER_VIEWPORT" val="{&quot;height&quot;:1539,&quot;width&quot;:39003}"/>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421.1,&quot;left&quot;:23.15,&quot;top&quot;:64.2,&quot;width&quot;:914}"/>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2321</Words>
  <Application>WPS 演示</Application>
  <PresentationFormat>宽屏</PresentationFormat>
  <Paragraphs>233</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624</cp:revision>
  <dcterms:created xsi:type="dcterms:W3CDTF">2019-06-19T02:08:00Z</dcterms:created>
  <dcterms:modified xsi:type="dcterms:W3CDTF">2025-12-08T07:47:00Z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1AD5D797B13648A2958FC4A66325288A_13</vt:lpwstr>
  </property>
</Properties>
</file>