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345" r:id="rId19"/>
    <p:sldId id="278" r:id="rId20"/>
    <p:sldId id="326" r:id="rId21"/>
    <p:sldId id="335" r:id="rId22"/>
    <p:sldId id="336" r:id="rId23"/>
    <p:sldId id="332" r:id="rId24"/>
    <p:sldId id="350" r:id="rId25"/>
    <p:sldId id="276"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4.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21.png"/><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22.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23.png"/><Relationship Id="rId2" Type="http://schemas.openxmlformats.org/officeDocument/2006/relationships/tags" Target="../tags/tag124.xml"/><Relationship Id="rId1" Type="http://schemas.openxmlformats.org/officeDocument/2006/relationships/tags" Target="../tags/tag12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image" Target="../media/image25.png"/><Relationship Id="rId4" Type="http://schemas.openxmlformats.org/officeDocument/2006/relationships/tags" Target="../tags/tag130.xml"/><Relationship Id="rId3" Type="http://schemas.openxmlformats.org/officeDocument/2006/relationships/image" Target="../media/image24.png"/><Relationship Id="rId2" Type="http://schemas.openxmlformats.org/officeDocument/2006/relationships/tags" Target="../tags/tag129.xml"/><Relationship Id="rId1" Type="http://schemas.openxmlformats.org/officeDocument/2006/relationships/tags" Target="../tags/tag12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image" Target="../media/image27.png"/><Relationship Id="rId4" Type="http://schemas.openxmlformats.org/officeDocument/2006/relationships/tags" Target="../tags/tag134.xml"/><Relationship Id="rId3" Type="http://schemas.openxmlformats.org/officeDocument/2006/relationships/image" Target="../media/image26.png"/><Relationship Id="rId2" Type="http://schemas.openxmlformats.org/officeDocument/2006/relationships/tags" Target="../tags/tag133.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image" Target="../media/image28.png"/><Relationship Id="rId1" Type="http://schemas.openxmlformats.org/officeDocument/2006/relationships/tags" Target="../tags/tag138.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10515" y="1543685"/>
            <a:ext cx="8274685" cy="426212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1009015" y="906145"/>
            <a:ext cx="10593070" cy="541210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69570" y="1640840"/>
            <a:ext cx="3228975" cy="265747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双</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史上最长赠送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月份</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03960" y="768350"/>
            <a:ext cx="9975215" cy="5610860"/>
          </a:xfrm>
          <a:prstGeom prst="rect">
            <a:avLst/>
          </a:prstGeom>
        </p:spPr>
      </p:pic>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411970" y="2270760"/>
            <a:ext cx="2565400" cy="25596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上证指数和平均股价金叉区域，红柱延长继续</a:t>
            </a:r>
            <a:r>
              <a:rPr lang="zh-CN" altLang="en-US" sz="2000">
                <a:solidFill>
                  <a:schemeClr val="tx1"/>
                </a:solidFill>
              </a:rPr>
              <a:t>观察</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金叉区域热点</a:t>
            </a:r>
            <a:r>
              <a:rPr lang="zh-CN" altLang="en-US" sz="2000">
                <a:solidFill>
                  <a:schemeClr val="tx1"/>
                </a:solidFill>
              </a:rPr>
              <a:t>为王</a:t>
            </a:r>
            <a:endParaRPr lang="zh-CN" altLang="en-US" sz="2000">
              <a:solidFill>
                <a:schemeClr val="tx1"/>
              </a:solidFill>
            </a:endParaRPr>
          </a:p>
          <a:p>
            <a:endParaRPr lang="zh-CN" altLang="en-US" sz="2000">
              <a:solidFill>
                <a:schemeClr val="tx1"/>
              </a:solidFill>
            </a:endParaRPr>
          </a:p>
          <a:p>
            <a:r>
              <a:rPr lang="zh-CN" altLang="en-US" sz="2000">
                <a:solidFill>
                  <a:schemeClr val="tx1"/>
                </a:solidFill>
              </a:rPr>
              <a:t>分化中，以慢打</a:t>
            </a:r>
            <a:r>
              <a:rPr lang="zh-CN" altLang="en-US" sz="2000">
                <a:solidFill>
                  <a:schemeClr val="tx1"/>
                </a:solidFill>
              </a:rPr>
              <a:t>快！</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282575" y="817880"/>
            <a:ext cx="4947285" cy="546608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5300345" y="817880"/>
            <a:ext cx="3945255" cy="546671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9" name="文本框 8"/>
          <p:cNvSpPr txBox="1"/>
          <p:nvPr>
            <p:custDataLst>
              <p:tags r:id="rId2"/>
            </p:custDataLst>
          </p:nvPr>
        </p:nvSpPr>
        <p:spPr>
          <a:xfrm>
            <a:off x="7948295" y="4975225"/>
            <a:ext cx="3004820" cy="581660"/>
          </a:xfrm>
          <a:prstGeom prst="rect">
            <a:avLst/>
          </a:prstGeom>
          <a:noFill/>
        </p:spPr>
        <p:txBody>
          <a:bodyPr wrap="square" rtlCol="0">
            <a:noAutofit/>
          </a:bodyPr>
          <a:p>
            <a:r>
              <a:rPr lang="zh-CN" altLang="en-US" sz="2000" b="1">
                <a:solidFill>
                  <a:srgbClr val="FF0000"/>
                </a:solidFill>
              </a:rPr>
              <a:t>基金管理绩效</a:t>
            </a:r>
            <a:r>
              <a:rPr lang="zh-CN" altLang="en-US" sz="2000" b="1">
                <a:solidFill>
                  <a:srgbClr val="FF0000"/>
                </a:solidFill>
              </a:rPr>
              <a:t>改革</a:t>
            </a:r>
            <a:endParaRPr lang="zh-CN" altLang="en-US" sz="2000" b="1">
              <a:solidFill>
                <a:srgbClr val="FF0000"/>
              </a:solidFill>
            </a:endParaRPr>
          </a:p>
        </p:txBody>
      </p:sp>
      <p:pic>
        <p:nvPicPr>
          <p:cNvPr id="2" name="图片 1"/>
          <p:cNvPicPr>
            <a:picLocks noChangeAspect="1"/>
          </p:cNvPicPr>
          <p:nvPr/>
        </p:nvPicPr>
        <p:blipFill>
          <a:blip r:embed="rId3"/>
          <a:stretch>
            <a:fillRect/>
          </a:stretch>
        </p:blipFill>
        <p:spPr>
          <a:xfrm>
            <a:off x="281940" y="1036955"/>
            <a:ext cx="5923280" cy="4519930"/>
          </a:xfrm>
          <a:prstGeom prst="rect">
            <a:avLst/>
          </a:prstGeom>
          <a:ln>
            <a:solidFill>
              <a:schemeClr val="accent1"/>
            </a:solidFill>
          </a:ln>
        </p:spPr>
      </p:pic>
      <p:pic>
        <p:nvPicPr>
          <p:cNvPr id="5" name="图片 4"/>
          <p:cNvPicPr>
            <a:picLocks noChangeAspect="1"/>
          </p:cNvPicPr>
          <p:nvPr/>
        </p:nvPicPr>
        <p:blipFill>
          <a:blip r:embed="rId4"/>
          <a:stretch>
            <a:fillRect/>
          </a:stretch>
        </p:blipFill>
        <p:spPr>
          <a:xfrm>
            <a:off x="6249670" y="2105025"/>
            <a:ext cx="5695315" cy="2715260"/>
          </a:xfrm>
          <a:prstGeom prst="rect">
            <a:avLst/>
          </a:prstGeom>
          <a:ln>
            <a:solidFill>
              <a:schemeClr val="accent1"/>
            </a:solidFill>
          </a:ln>
        </p:spPr>
      </p:pic>
      <p:sp>
        <p:nvSpPr>
          <p:cNvPr id="6" name="文本框 5"/>
          <p:cNvSpPr txBox="1"/>
          <p:nvPr>
            <p:custDataLst>
              <p:tags r:id="rId5"/>
            </p:custDataLst>
          </p:nvPr>
        </p:nvSpPr>
        <p:spPr>
          <a:xfrm>
            <a:off x="1292225" y="5683885"/>
            <a:ext cx="3916045" cy="581660"/>
          </a:xfrm>
          <a:prstGeom prst="rect">
            <a:avLst/>
          </a:prstGeom>
          <a:noFill/>
        </p:spPr>
        <p:txBody>
          <a:bodyPr wrap="square" rtlCol="0">
            <a:noAutofit/>
          </a:bodyPr>
          <a:p>
            <a:r>
              <a:rPr lang="zh-CN" altLang="en-US" sz="2000" b="1">
                <a:solidFill>
                  <a:srgbClr val="FF0000"/>
                </a:solidFill>
              </a:rPr>
              <a:t>英伟达</a:t>
            </a:r>
            <a:r>
              <a:rPr lang="en-US" altLang="zh-CN" sz="2000" b="1">
                <a:solidFill>
                  <a:srgbClr val="FF0000"/>
                </a:solidFill>
              </a:rPr>
              <a:t>H200</a:t>
            </a:r>
            <a:r>
              <a:rPr lang="zh-CN" altLang="en-US" sz="2000" b="1">
                <a:solidFill>
                  <a:srgbClr val="FF0000"/>
                </a:solidFill>
              </a:rPr>
              <a:t>芯片对华出售</a:t>
            </a:r>
            <a:r>
              <a:rPr lang="zh-CN" altLang="en-US" sz="2000" b="1">
                <a:solidFill>
                  <a:srgbClr val="FF0000"/>
                </a:solidFill>
              </a:rPr>
              <a:t>获批</a:t>
            </a:r>
            <a:endParaRPr lang="zh-CN" altLang="en-US" sz="2000" b="1">
              <a:solidFill>
                <a:srgbClr val="FF0000"/>
              </a:solidFill>
            </a:endParaRPr>
          </a:p>
        </p:txBody>
      </p:sp>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421.1,&quot;left&quot;:23.15,&quot;top&quot;:64.2,&quot;width&quot;:914}"/>
</p:tagLst>
</file>

<file path=ppt/tags/tag64.xml><?xml version="1.0" encoding="utf-8"?>
<p:tagLst xmlns:p="http://schemas.openxmlformats.org/presentationml/2006/main">
  <p:tag name="KSO_WM_DIAGRAM_VIRTUALLY_FRAME" val="{&quot;height&quot;:421.1,&quot;left&quot;:23.15,&quot;top&quot;:64.2,&quot;width&quot;:914}"/>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2328</Words>
  <Application>WPS 演示</Application>
  <PresentationFormat>宽屏</PresentationFormat>
  <Paragraphs>235</Paragraphs>
  <Slides>24</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627</cp:revision>
  <dcterms:created xsi:type="dcterms:W3CDTF">2019-06-19T02:08:00Z</dcterms:created>
  <dcterms:modified xsi:type="dcterms:W3CDTF">2025-12-09T05:47:01Z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1AD5D797B13648A2958FC4A66325288A_13</vt:lpwstr>
  </property>
</Properties>
</file>