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4.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1.png"/><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2.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3.png"/><Relationship Id="rId2" Type="http://schemas.openxmlformats.org/officeDocument/2006/relationships/tags" Target="../tags/tag124.xml"/><Relationship Id="rId1" Type="http://schemas.openxmlformats.org/officeDocument/2006/relationships/tags" Target="../tags/tag12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5.png"/><Relationship Id="rId4" Type="http://schemas.openxmlformats.org/officeDocument/2006/relationships/tags" Target="../tags/tag130.xml"/><Relationship Id="rId3" Type="http://schemas.openxmlformats.org/officeDocument/2006/relationships/image" Target="../media/image24.png"/><Relationship Id="rId2" Type="http://schemas.openxmlformats.org/officeDocument/2006/relationships/tags" Target="../tags/tag129.xml"/><Relationship Id="rId1" Type="http://schemas.openxmlformats.org/officeDocument/2006/relationships/tags" Target="../tags/tag12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7.png"/><Relationship Id="rId4" Type="http://schemas.openxmlformats.org/officeDocument/2006/relationships/tags" Target="../tags/tag134.xml"/><Relationship Id="rId3" Type="http://schemas.openxmlformats.org/officeDocument/2006/relationships/image" Target="../media/image26.png"/><Relationship Id="rId2" Type="http://schemas.openxmlformats.org/officeDocument/2006/relationships/tags" Target="../tags/tag133.xml"/><Relationship Id="rId1" Type="http://schemas.openxmlformats.org/officeDocument/2006/relationships/tags" Target="../tags/tag13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8.png"/><Relationship Id="rId1" Type="http://schemas.openxmlformats.org/officeDocument/2006/relationships/tags" Target="../tags/tag138.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39090" y="1393190"/>
            <a:ext cx="8310245" cy="442912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975360" y="889000"/>
            <a:ext cx="10580370" cy="544893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369570" y="1640840"/>
            <a:ext cx="3228975" cy="2657475"/>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82873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双</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史上最长赠送月份</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彩蛋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22375" y="768350"/>
            <a:ext cx="9938385" cy="5590540"/>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081770" y="2517775"/>
            <a:ext cx="2896235" cy="255968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上证指数和平均股价死叉延续，耐心</a:t>
            </a:r>
            <a:r>
              <a:rPr lang="zh-CN" altLang="en-US" sz="2000">
                <a:solidFill>
                  <a:schemeClr val="tx1"/>
                </a:solidFill>
              </a:rPr>
              <a:t>观察</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静待中央经济工作会议</a:t>
            </a:r>
            <a:r>
              <a:rPr lang="zh-CN" altLang="en-US" sz="2000">
                <a:solidFill>
                  <a:schemeClr val="tx1"/>
                </a:solidFill>
              </a:rPr>
              <a:t>落地</a:t>
            </a:r>
            <a:endParaRPr lang="zh-CN" altLang="en-US" sz="2000">
              <a:solidFill>
                <a:schemeClr val="tx1"/>
              </a:solidFill>
            </a:endParaRPr>
          </a:p>
        </p:txBody>
      </p:sp>
      <p:pic>
        <p:nvPicPr>
          <p:cNvPr id="5" name="图片 4"/>
          <p:cNvPicPr>
            <a:picLocks noChangeAspect="1"/>
          </p:cNvPicPr>
          <p:nvPr/>
        </p:nvPicPr>
        <p:blipFill>
          <a:blip r:embed="rId2"/>
          <a:stretch>
            <a:fillRect/>
          </a:stretch>
        </p:blipFill>
        <p:spPr>
          <a:xfrm>
            <a:off x="321310" y="822325"/>
            <a:ext cx="4692015" cy="5462905"/>
          </a:xfrm>
          <a:prstGeom prst="rect">
            <a:avLst/>
          </a:prstGeom>
          <a:ln>
            <a:solidFill>
              <a:schemeClr val="accent1"/>
            </a:solidFill>
          </a:ln>
        </p:spPr>
      </p:pic>
      <p:pic>
        <p:nvPicPr>
          <p:cNvPr id="8" name="图片 7"/>
          <p:cNvPicPr>
            <a:picLocks noChangeAspect="1"/>
          </p:cNvPicPr>
          <p:nvPr/>
        </p:nvPicPr>
        <p:blipFill>
          <a:blip r:embed="rId3"/>
          <a:stretch>
            <a:fillRect/>
          </a:stretch>
        </p:blipFill>
        <p:spPr>
          <a:xfrm>
            <a:off x="5138420" y="822325"/>
            <a:ext cx="3691890" cy="543687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custDataLst>
              <p:tags r:id="rId2"/>
            </p:custDataLst>
          </p:nvPr>
        </p:nvSpPr>
        <p:spPr>
          <a:xfrm>
            <a:off x="1021715" y="4137660"/>
            <a:ext cx="4616450" cy="581660"/>
          </a:xfrm>
          <a:prstGeom prst="rect">
            <a:avLst/>
          </a:prstGeom>
          <a:noFill/>
        </p:spPr>
        <p:txBody>
          <a:bodyPr wrap="square" rtlCol="0">
            <a:noAutofit/>
          </a:bodyPr>
          <a:p>
            <a:r>
              <a:rPr lang="zh-CN" altLang="en-US" sz="2000" b="1">
                <a:solidFill>
                  <a:srgbClr val="FF0000"/>
                </a:solidFill>
              </a:rPr>
              <a:t>商业航天，分化中需关注个股信号</a:t>
            </a:r>
            <a:r>
              <a:rPr lang="zh-CN" altLang="en-US" sz="2000" b="1">
                <a:solidFill>
                  <a:srgbClr val="FF0000"/>
                </a:solidFill>
              </a:rPr>
              <a:t>变化</a:t>
            </a:r>
            <a:endParaRPr lang="zh-CN" altLang="en-US" sz="2000" b="1">
              <a:solidFill>
                <a:srgbClr val="FF0000"/>
              </a:solidFill>
            </a:endParaRPr>
          </a:p>
        </p:txBody>
      </p:sp>
      <p:pic>
        <p:nvPicPr>
          <p:cNvPr id="2" name="图片 1"/>
          <p:cNvPicPr>
            <a:picLocks noChangeAspect="1"/>
          </p:cNvPicPr>
          <p:nvPr/>
        </p:nvPicPr>
        <p:blipFill>
          <a:blip r:embed="rId3"/>
          <a:stretch>
            <a:fillRect/>
          </a:stretch>
        </p:blipFill>
        <p:spPr>
          <a:xfrm>
            <a:off x="308610" y="1826260"/>
            <a:ext cx="5889625" cy="1800225"/>
          </a:xfrm>
          <a:prstGeom prst="rect">
            <a:avLst/>
          </a:prstGeom>
          <a:ln>
            <a:solidFill>
              <a:schemeClr val="accent1"/>
            </a:solidFill>
          </a:ln>
        </p:spPr>
      </p:pic>
      <p:pic>
        <p:nvPicPr>
          <p:cNvPr id="5" name="图片 4"/>
          <p:cNvPicPr>
            <a:picLocks noChangeAspect="1"/>
          </p:cNvPicPr>
          <p:nvPr/>
        </p:nvPicPr>
        <p:blipFill>
          <a:blip r:embed="rId4"/>
          <a:stretch>
            <a:fillRect/>
          </a:stretch>
        </p:blipFill>
        <p:spPr>
          <a:xfrm>
            <a:off x="6283325" y="1019175"/>
            <a:ext cx="5661025" cy="4121150"/>
          </a:xfrm>
          <a:prstGeom prst="rect">
            <a:avLst/>
          </a:prstGeom>
          <a:ln>
            <a:solidFill>
              <a:schemeClr val="accent1"/>
            </a:solidFill>
          </a:ln>
        </p:spPr>
      </p:pic>
      <p:sp>
        <p:nvSpPr>
          <p:cNvPr id="9" name="文本框 8"/>
          <p:cNvSpPr txBox="1"/>
          <p:nvPr>
            <p:custDataLst>
              <p:tags r:id="rId5"/>
            </p:custDataLst>
          </p:nvPr>
        </p:nvSpPr>
        <p:spPr>
          <a:xfrm>
            <a:off x="7623175" y="5482590"/>
            <a:ext cx="3651885" cy="581660"/>
          </a:xfrm>
          <a:prstGeom prst="rect">
            <a:avLst/>
          </a:prstGeom>
          <a:noFill/>
        </p:spPr>
        <p:txBody>
          <a:bodyPr wrap="square" rtlCol="0">
            <a:noAutofit/>
          </a:bodyPr>
          <a:p>
            <a:r>
              <a:rPr lang="zh-CN" altLang="en-US" sz="2000" b="1">
                <a:solidFill>
                  <a:srgbClr val="FF0000"/>
                </a:solidFill>
              </a:rPr>
              <a:t>电力设备异动，跟踪</a:t>
            </a:r>
            <a:r>
              <a:rPr lang="zh-CN" altLang="en-US" sz="2000" b="1">
                <a:solidFill>
                  <a:srgbClr val="FF0000"/>
                </a:solidFill>
              </a:rPr>
              <a:t>持续性</a:t>
            </a:r>
            <a:endParaRPr lang="zh-CN" altLang="en-US" sz="2000" b="1">
              <a:solidFill>
                <a:srgbClr val="FF0000"/>
              </a:solidFill>
            </a:endParaRPr>
          </a:p>
        </p:txBody>
      </p:sp>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421.1,&quot;left&quot;:23.15,&quot;top&quot;:64.2,&quot;width&quot;:914}"/>
</p:tagLst>
</file>

<file path=ppt/tags/tag64.xml><?xml version="1.0" encoding="utf-8"?>
<p:tagLst xmlns:p="http://schemas.openxmlformats.org/presentationml/2006/main">
  <p:tag name="KSO_WM_DIAGRAM_VIRTUALLY_FRAME" val="{&quot;height&quot;:421.1,&quot;left&quot;:23.15,&quot;top&quot;:64.2,&quot;width&quot;:914}"/>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2328</Words>
  <Application>WPS 演示</Application>
  <PresentationFormat>宽屏</PresentationFormat>
  <Paragraphs>233</Paragraphs>
  <Slides>24</Slides>
  <Notes>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24</vt:i4>
      </vt:variant>
    </vt:vector>
  </HeadingPairs>
  <TitlesOfParts>
    <vt:vector size="45"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思源宋体 CN</vt:lpstr>
      <vt:lpstr>思源黑体 CN Bold</vt:lpstr>
      <vt:lpstr>思源黑体 CN Heavy</vt:lpstr>
      <vt:lpstr>思源黑体 CN Light</vt:lpstr>
      <vt:lpstr>思源黑体 CN Medium</vt:lpstr>
      <vt:lpstr>思源黑体 CN Normal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635</cp:revision>
  <dcterms:created xsi:type="dcterms:W3CDTF">2019-06-19T02:08:00Z</dcterms:created>
  <dcterms:modified xsi:type="dcterms:W3CDTF">2025-12-11T05:30:04Z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1AD5D797B13648A2958FC4A66325288A_13</vt:lpwstr>
  </property>
</Properties>
</file>