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0.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1.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2.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6.png"/><Relationship Id="rId4" Type="http://schemas.openxmlformats.org/officeDocument/2006/relationships/tags" Target="../tags/tag133.xml"/><Relationship Id="rId3" Type="http://schemas.openxmlformats.org/officeDocument/2006/relationships/image" Target="../media/image25.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7.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39090" y="1393190"/>
            <a:ext cx="8310245" cy="44291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080135" y="935990"/>
            <a:ext cx="10206990" cy="522795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69570" y="1640840"/>
            <a:ext cx="3228975" cy="26574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75850" cy="561149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365490" y="2614930"/>
            <a:ext cx="3205480" cy="25596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上证指数和平均股价死叉延续，调整结构考验下方</a:t>
            </a:r>
            <a:r>
              <a:rPr lang="zh-CN" altLang="en-US" sz="2000">
                <a:solidFill>
                  <a:schemeClr val="tx1"/>
                </a:solidFill>
              </a:rPr>
              <a:t>支撑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宏观经济和</a:t>
            </a:r>
            <a:r>
              <a:rPr lang="en-US" altLang="zh-CN" sz="2000">
                <a:solidFill>
                  <a:schemeClr val="tx1"/>
                </a:solidFill>
              </a:rPr>
              <a:t>AI</a:t>
            </a:r>
            <a:r>
              <a:rPr lang="zh-CN" altLang="en-US" sz="2000">
                <a:solidFill>
                  <a:schemeClr val="tx1"/>
                </a:solidFill>
              </a:rPr>
              <a:t>泡沫论</a:t>
            </a:r>
            <a:r>
              <a:rPr lang="zh-CN" altLang="en-US" sz="2000">
                <a:solidFill>
                  <a:schemeClr val="tx1"/>
                </a:solidFill>
              </a:rPr>
              <a:t>扰动</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49250" y="807720"/>
            <a:ext cx="3850640" cy="551243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256405" y="807720"/>
            <a:ext cx="3763645" cy="550100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custDataLst>
              <p:tags r:id="rId2"/>
            </p:custDataLst>
          </p:nvPr>
        </p:nvSpPr>
        <p:spPr>
          <a:xfrm>
            <a:off x="4718050" y="5905500"/>
            <a:ext cx="3651885" cy="581660"/>
          </a:xfrm>
          <a:prstGeom prst="rect">
            <a:avLst/>
          </a:prstGeom>
          <a:noFill/>
        </p:spPr>
        <p:txBody>
          <a:bodyPr wrap="square" rtlCol="0">
            <a:noAutofit/>
          </a:bodyPr>
          <a:p>
            <a:r>
              <a:rPr lang="zh-CN" altLang="en-US" sz="2000" b="1">
                <a:solidFill>
                  <a:srgbClr val="FF0000"/>
                </a:solidFill>
                <a:sym typeface="+mn-ea"/>
              </a:rPr>
              <a:t>宏观经济和</a:t>
            </a:r>
            <a:r>
              <a:rPr lang="en-US" altLang="zh-CN" sz="2000" b="1">
                <a:solidFill>
                  <a:srgbClr val="FF0000"/>
                </a:solidFill>
                <a:sym typeface="+mn-ea"/>
              </a:rPr>
              <a:t>AI</a:t>
            </a:r>
            <a:r>
              <a:rPr lang="zh-CN" altLang="en-US" sz="2000" b="1">
                <a:solidFill>
                  <a:srgbClr val="FF0000"/>
                </a:solidFill>
                <a:sym typeface="+mn-ea"/>
              </a:rPr>
              <a:t>泡沫论扰动</a:t>
            </a:r>
            <a:endParaRPr lang="zh-CN" altLang="en-US" sz="2000" b="1">
              <a:solidFill>
                <a:srgbClr val="FF0000"/>
              </a:solidFill>
              <a:sym typeface="+mn-ea"/>
            </a:endParaRPr>
          </a:p>
        </p:txBody>
      </p:sp>
      <p:pic>
        <p:nvPicPr>
          <p:cNvPr id="3" name="图片 2"/>
          <p:cNvPicPr>
            <a:picLocks noChangeAspect="1"/>
          </p:cNvPicPr>
          <p:nvPr/>
        </p:nvPicPr>
        <p:blipFill>
          <a:blip r:embed="rId3"/>
          <a:stretch>
            <a:fillRect/>
          </a:stretch>
        </p:blipFill>
        <p:spPr>
          <a:xfrm>
            <a:off x="3324860" y="768350"/>
            <a:ext cx="5756275" cy="5137150"/>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2314</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639</cp:revision>
  <dcterms:created xsi:type="dcterms:W3CDTF">2019-06-19T02:08:00Z</dcterms:created>
  <dcterms:modified xsi:type="dcterms:W3CDTF">2025-12-15T11:13:46Z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