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345" r:id="rId19"/>
    <p:sldId id="278" r:id="rId20"/>
    <p:sldId id="326" r:id="rId21"/>
    <p:sldId id="335" r:id="rId22"/>
    <p:sldId id="336" r:id="rId23"/>
    <p:sldId id="332" r:id="rId24"/>
    <p:sldId id="350" r:id="rId25"/>
    <p:sldId id="276"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43.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4" Type="http://schemas.openxmlformats.org/officeDocument/2006/relationships/slideLayout" Target="../slideLayouts/slideLayout2.xml"/><Relationship Id="rId23" Type="http://schemas.openxmlformats.org/officeDocument/2006/relationships/tags" Target="../tags/tag86.xml"/><Relationship Id="rId22" Type="http://schemas.openxmlformats.org/officeDocument/2006/relationships/image" Target="../media/image16.png"/><Relationship Id="rId21" Type="http://schemas.openxmlformats.org/officeDocument/2006/relationships/tags" Target="../tags/tag85.xml"/><Relationship Id="rId20" Type="http://schemas.openxmlformats.org/officeDocument/2006/relationships/tags" Target="../tags/tag84.xml"/><Relationship Id="rId2" Type="http://schemas.openxmlformats.org/officeDocument/2006/relationships/tags" Target="../tags/tag66.xml"/><Relationship Id="rId19" Type="http://schemas.openxmlformats.org/officeDocument/2006/relationships/tags" Target="../tags/tag83.xml"/><Relationship Id="rId18" Type="http://schemas.openxmlformats.org/officeDocument/2006/relationships/tags" Target="../tags/tag82.xml"/><Relationship Id="rId17" Type="http://schemas.openxmlformats.org/officeDocument/2006/relationships/tags" Target="../tags/tag81.xml"/><Relationship Id="rId16" Type="http://schemas.openxmlformats.org/officeDocument/2006/relationships/tags" Target="../tags/tag80.xml"/><Relationship Id="rId15" Type="http://schemas.openxmlformats.org/officeDocument/2006/relationships/tags" Target="../tags/tag79.xml"/><Relationship Id="rId14" Type="http://schemas.openxmlformats.org/officeDocument/2006/relationships/tags" Target="../tags/tag78.xml"/><Relationship Id="rId13" Type="http://schemas.openxmlformats.org/officeDocument/2006/relationships/tags" Target="../tags/tag77.xml"/><Relationship Id="rId12" Type="http://schemas.openxmlformats.org/officeDocument/2006/relationships/tags" Target="../tags/tag7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tags" Target="../tags/tag65.xml"/></Relationships>
</file>

<file path=ppt/slides/_rels/slide11.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6" Type="http://schemas.openxmlformats.org/officeDocument/2006/relationships/slideLayout" Target="../slideLayouts/slideLayout2.xml"/><Relationship Id="rId15" Type="http://schemas.openxmlformats.org/officeDocument/2006/relationships/tags" Target="../tags/tag101.xml"/><Relationship Id="rId14" Type="http://schemas.openxmlformats.org/officeDocument/2006/relationships/tags" Target="../tags/tag100.xml"/><Relationship Id="rId13" Type="http://schemas.openxmlformats.org/officeDocument/2006/relationships/tags" Target="../tags/tag99.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tags" Target="../tags/tag87.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04.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tags" Target="../tags/tag103.xml"/><Relationship Id="rId1" Type="http://schemas.openxmlformats.org/officeDocument/2006/relationships/tags" Target="../tags/tag10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8.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4.xml"/><Relationship Id="rId2" Type="http://schemas.openxmlformats.org/officeDocument/2006/relationships/image" Target="../media/image21.png"/><Relationship Id="rId1" Type="http://schemas.openxmlformats.org/officeDocument/2006/relationships/tags" Target="../tags/tag113.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image" Target="../media/image22.png"/><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image" Target="../media/image23.png"/><Relationship Id="rId2" Type="http://schemas.openxmlformats.org/officeDocument/2006/relationships/tags" Target="../tags/tag123.xml"/><Relationship Id="rId1" Type="http://schemas.openxmlformats.org/officeDocument/2006/relationships/tags" Target="../tags/tag122.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0.xml"/><Relationship Id="rId5" Type="http://schemas.openxmlformats.org/officeDocument/2006/relationships/image" Target="../media/image25.png"/><Relationship Id="rId4" Type="http://schemas.openxmlformats.org/officeDocument/2006/relationships/tags" Target="../tags/tag129.xml"/><Relationship Id="rId3" Type="http://schemas.openxmlformats.org/officeDocument/2006/relationships/image" Target="../media/image24.png"/><Relationship Id="rId2" Type="http://schemas.openxmlformats.org/officeDocument/2006/relationships/tags" Target="../tags/tag128.xml"/><Relationship Id="rId1" Type="http://schemas.openxmlformats.org/officeDocument/2006/relationships/tags" Target="../tags/tag127.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4.xml"/><Relationship Id="rId5" Type="http://schemas.openxmlformats.org/officeDocument/2006/relationships/image" Target="../media/image27.png"/><Relationship Id="rId4" Type="http://schemas.openxmlformats.org/officeDocument/2006/relationships/tags" Target="../tags/tag133.xml"/><Relationship Id="rId3" Type="http://schemas.openxmlformats.org/officeDocument/2006/relationships/image" Target="../media/image26.png"/><Relationship Id="rId2" Type="http://schemas.openxmlformats.org/officeDocument/2006/relationships/tags" Target="../tags/tag132.xml"/><Relationship Id="rId1" Type="http://schemas.openxmlformats.org/officeDocument/2006/relationships/tags" Target="../tags/tag13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6.xml"/><Relationship Id="rId1" Type="http://schemas.openxmlformats.org/officeDocument/2006/relationships/tags" Target="../tags/tag135.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8.xml"/><Relationship Id="rId2" Type="http://schemas.openxmlformats.org/officeDocument/2006/relationships/image" Target="../media/image28.png"/><Relationship Id="rId1" Type="http://schemas.openxmlformats.org/officeDocument/2006/relationships/tags" Target="../tags/tag137.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4.xml"/><Relationship Id="rId3" Type="http://schemas.openxmlformats.org/officeDocument/2006/relationships/image" Target="../media/image15.png"/><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311785" y="1504950"/>
            <a:ext cx="8326755" cy="4257675"/>
          </a:xfrm>
          <a:prstGeom prst="rect">
            <a:avLst/>
          </a:prstGeom>
          <a:ln>
            <a:solidFill>
              <a:schemeClr val="accent1"/>
            </a:solidFill>
          </a:ln>
        </p:spPr>
      </p:pic>
      <p:pic>
        <p:nvPicPr>
          <p:cNvPr id="7" name="图片 6"/>
          <p:cNvPicPr/>
          <p:nvPr/>
        </p:nvPicPr>
        <p:blipFill>
          <a:blip r:embed="rId4"/>
          <a:stretch>
            <a:fillRect/>
          </a:stretch>
        </p:blipFill>
        <p:spPr>
          <a:xfrm>
            <a:off x="1414780" y="2225675"/>
            <a:ext cx="5327650" cy="3383280"/>
          </a:xfrm>
          <a:prstGeom prst="rect">
            <a:avLst/>
          </a:prstGeom>
        </p:spPr>
      </p:pic>
    </p:spTree>
    <p:custDataLst>
      <p:tags r:id="rId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神奇回马枪</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2" name="图片 1"/>
          <p:cNvPicPr>
            <a:picLocks noChangeAspect="1"/>
          </p:cNvPicPr>
          <p:nvPr/>
        </p:nvPicPr>
        <p:blipFill>
          <a:blip r:embed="rId2"/>
          <a:stretch>
            <a:fillRect/>
          </a:stretch>
        </p:blipFill>
        <p:spPr>
          <a:xfrm>
            <a:off x="969010" y="925195"/>
            <a:ext cx="10393680" cy="5293995"/>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355600" y="1273175"/>
            <a:ext cx="3238500" cy="2714625"/>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82873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双</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史上最长赠送月份</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283335" y="768350"/>
            <a:ext cx="9975850" cy="5611495"/>
          </a:xfrm>
          <a:prstGeom prst="rect">
            <a:avLst/>
          </a:prstGeom>
        </p:spPr>
      </p:pic>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321800" y="2247900"/>
            <a:ext cx="2181860" cy="2649220"/>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上证指数等待底背离金叉，平均股价留意下方</a:t>
            </a:r>
            <a:r>
              <a:rPr lang="zh-CN" altLang="en-US" sz="2000">
                <a:solidFill>
                  <a:schemeClr val="tx1"/>
                </a:solidFill>
              </a:rPr>
              <a:t>支撑</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等待利空逐步</a:t>
            </a:r>
            <a:r>
              <a:rPr lang="zh-CN" altLang="en-US" sz="2000">
                <a:solidFill>
                  <a:schemeClr val="tx1"/>
                </a:solidFill>
              </a:rPr>
              <a:t>落地！</a:t>
            </a:r>
            <a:endParaRPr lang="zh-CN" altLang="en-US" sz="2000">
              <a:solidFill>
                <a:schemeClr val="tx1"/>
              </a:solidFill>
            </a:endParaRPr>
          </a:p>
        </p:txBody>
      </p:sp>
      <p:pic>
        <p:nvPicPr>
          <p:cNvPr id="2" name="图片 1"/>
          <p:cNvPicPr>
            <a:picLocks noChangeAspect="1"/>
          </p:cNvPicPr>
          <p:nvPr/>
        </p:nvPicPr>
        <p:blipFill>
          <a:blip r:embed="rId2"/>
          <a:stretch>
            <a:fillRect/>
          </a:stretch>
        </p:blipFill>
        <p:spPr>
          <a:xfrm>
            <a:off x="306705" y="768350"/>
            <a:ext cx="4400550" cy="5596890"/>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4796790" y="768350"/>
            <a:ext cx="4199890" cy="5596255"/>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custDataLst>
              <p:tags r:id="rId2"/>
            </p:custDataLst>
          </p:nvPr>
        </p:nvSpPr>
        <p:spPr>
          <a:xfrm>
            <a:off x="5396865" y="5607685"/>
            <a:ext cx="2496820" cy="581660"/>
          </a:xfrm>
          <a:prstGeom prst="rect">
            <a:avLst/>
          </a:prstGeom>
          <a:noFill/>
        </p:spPr>
        <p:txBody>
          <a:bodyPr wrap="square" rtlCol="0">
            <a:noAutofit/>
          </a:bodyPr>
          <a:p>
            <a:r>
              <a:rPr lang="zh-CN" altLang="en-US" sz="2000" b="1">
                <a:solidFill>
                  <a:srgbClr val="FF0000"/>
                </a:solidFill>
                <a:sym typeface="+mn-ea"/>
              </a:rPr>
              <a:t>涨价带来期股</a:t>
            </a:r>
            <a:r>
              <a:rPr lang="zh-CN" altLang="en-US" sz="2000" b="1">
                <a:solidFill>
                  <a:srgbClr val="FF0000"/>
                </a:solidFill>
                <a:sym typeface="+mn-ea"/>
              </a:rPr>
              <a:t>联动</a:t>
            </a:r>
            <a:endParaRPr lang="zh-CN" altLang="en-US" sz="2000" b="1">
              <a:solidFill>
                <a:srgbClr val="FF0000"/>
              </a:solidFill>
              <a:sym typeface="+mn-ea"/>
            </a:endParaRPr>
          </a:p>
        </p:txBody>
      </p:sp>
      <p:pic>
        <p:nvPicPr>
          <p:cNvPr id="3" name="图片 2"/>
          <p:cNvPicPr>
            <a:picLocks noChangeAspect="1"/>
          </p:cNvPicPr>
          <p:nvPr/>
        </p:nvPicPr>
        <p:blipFill>
          <a:blip r:embed="rId3"/>
          <a:stretch>
            <a:fillRect/>
          </a:stretch>
        </p:blipFill>
        <p:spPr>
          <a:xfrm>
            <a:off x="1620520" y="864235"/>
            <a:ext cx="9141460" cy="4647565"/>
          </a:xfrm>
          <a:prstGeom prst="rect">
            <a:avLst/>
          </a:prstGeom>
          <a:ln>
            <a:solidFill>
              <a:schemeClr val="accent1"/>
            </a:solidFill>
          </a:ln>
        </p:spPr>
      </p:pic>
    </p:spTree>
    <p:custDataLst>
      <p:tags r:id="rId4"/>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1.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PA" val="v5.2.11"/>
  <p:tag name="KSO_WM_DIAGRAM_VIRTUALLY_FRAME" val="{&quot;height&quot;:404.2,&quot;left&quot;:49.4,&quot;top&quot;:87.15,&quot;width&quot;:861.3034645669292}"/>
</p:tagLst>
</file>

<file path=ppt/tags/tag104.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wm#"/>
  <p:tag name="KSO_WM_TEMPLATE_CATEGORY" val="custom"/>
  <p:tag name="KSO_WM_TEMPLATE_INDEX" val="20205081"/>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wm#"/>
  <p:tag name="KSO_WM_TEMPLATE_CATEGORY" val="custom"/>
  <p:tag name="KSO_WM_TEMPLATE_INDEX" val="20205081"/>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wm#"/>
  <p:tag name="KSO_WM_TEMPLATE_CATEGORY" val="custom"/>
  <p:tag name="KSO_WM_TEMPLATE_INDEX" val="20205081"/>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205081"/>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UNIT_PLACING_PICTURE_USER_VIEWPORT" val="{&quot;height&quot;:1539,&quot;width&quot;:39003}"/>
  <p:tag name="KSO_WM_BEAUTIFY_FLAG" val=""/>
</p:tagLst>
</file>

<file path=ppt/tags/tag142.xml><?xml version="1.0" encoding="utf-8"?>
<p:tagLst xmlns:p="http://schemas.openxmlformats.org/presentationml/2006/main">
  <p:tag name="KSO_WM_BEAUTIFY_FLAG" val="#wm#"/>
  <p:tag name="KSO_WM_TEMPLATE_CATEGORY" val="custom"/>
  <p:tag name="KSO_WM_TEMPLATE_INDEX" val="20205081"/>
</p:tagLst>
</file>

<file path=ppt/tags/tag143.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421.1,&quot;left&quot;:23.15,&quot;top&quot;:64.2,&quot;width&quot;:914}"/>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2305</Words>
  <Application>WPS 演示</Application>
  <PresentationFormat>宽屏</PresentationFormat>
  <Paragraphs>231</Paragraphs>
  <Slides>24</Slides>
  <Notes>4</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24</vt:i4>
      </vt:variant>
    </vt:vector>
  </HeadingPairs>
  <TitlesOfParts>
    <vt:vector size="49"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思源宋体 CN</vt:lpstr>
      <vt:lpstr>思源黑体 CN Bold</vt:lpstr>
      <vt:lpstr>思源黑体 CN Heavy</vt:lpstr>
      <vt:lpstr>思源黑体 CN Light</vt:lpstr>
      <vt:lpstr>思源黑体 CN Medium</vt:lpstr>
      <vt:lpstr>思源黑体 CN Normal</vt:lpstr>
      <vt:lpstr>文道潮黑体</vt:lpstr>
      <vt:lpstr>方正宝黑体 简 Medium</vt:lpstr>
      <vt:lpstr>兰米宋体</vt:lpstr>
      <vt:lpstr>方正宝黑体 简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650</cp:revision>
  <dcterms:created xsi:type="dcterms:W3CDTF">2019-06-19T02:08:00Z</dcterms:created>
  <dcterms:modified xsi:type="dcterms:W3CDTF">2025-12-17T05:43:24Z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1AD5D797B13648A2958FC4A66325288A_13</vt:lpwstr>
  </property>
</Properties>
</file>