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6.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7.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20.png"/><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1.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2.png"/><Relationship Id="rId2" Type="http://schemas.openxmlformats.org/officeDocument/2006/relationships/tags" Target="../tags/tag123.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4.png"/><Relationship Id="rId4" Type="http://schemas.openxmlformats.org/officeDocument/2006/relationships/tags" Target="../tags/tag129.xml"/><Relationship Id="rId3" Type="http://schemas.openxmlformats.org/officeDocument/2006/relationships/image" Target="../media/image23.png"/><Relationship Id="rId2" Type="http://schemas.openxmlformats.org/officeDocument/2006/relationships/tags" Target="../tags/tag128.xml"/><Relationship Id="rId1" Type="http://schemas.openxmlformats.org/officeDocument/2006/relationships/tags" Target="../tags/tag12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6.png"/><Relationship Id="rId4" Type="http://schemas.openxmlformats.org/officeDocument/2006/relationships/tags" Target="../tags/tag133.xml"/><Relationship Id="rId3" Type="http://schemas.openxmlformats.org/officeDocument/2006/relationships/image" Target="../media/image25.png"/><Relationship Id="rId2" Type="http://schemas.openxmlformats.org/officeDocument/2006/relationships/tags" Target="../tags/tag132.xml"/><Relationship Id="rId1" Type="http://schemas.openxmlformats.org/officeDocument/2006/relationships/tags" Target="../tags/tag1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7.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09880" y="1595755"/>
            <a:ext cx="8277860" cy="425069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955040" y="798830"/>
            <a:ext cx="10440035" cy="551751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355600" y="1273175"/>
            <a:ext cx="3238500" cy="271462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82873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双</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史上最长赠送月份</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3335" y="768350"/>
            <a:ext cx="9975850" cy="5611495"/>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283065" y="2247900"/>
            <a:ext cx="2447925" cy="26492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上证指数和平均股价金叉区域，震荡</a:t>
            </a:r>
            <a:r>
              <a:rPr lang="zh-CN" altLang="en-US" sz="2000">
                <a:solidFill>
                  <a:schemeClr val="tx1"/>
                </a:solidFill>
              </a:rPr>
              <a:t>上行！</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各点开花，盯好自身</a:t>
            </a:r>
            <a:r>
              <a:rPr lang="zh-CN" altLang="en-US" sz="2000">
                <a:solidFill>
                  <a:schemeClr val="tx1"/>
                </a:solidFill>
              </a:rPr>
              <a:t>一亩三分地！</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96545" y="860425"/>
            <a:ext cx="4488815" cy="538416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865370" y="860425"/>
            <a:ext cx="4264660" cy="538416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custDataLst>
              <p:tags r:id="rId2"/>
            </p:custDataLst>
          </p:nvPr>
        </p:nvSpPr>
        <p:spPr>
          <a:xfrm>
            <a:off x="5081905" y="5733415"/>
            <a:ext cx="2874645" cy="581660"/>
          </a:xfrm>
          <a:prstGeom prst="rect">
            <a:avLst/>
          </a:prstGeom>
          <a:noFill/>
        </p:spPr>
        <p:txBody>
          <a:bodyPr wrap="square" rtlCol="0">
            <a:noAutofit/>
          </a:bodyPr>
          <a:p>
            <a:r>
              <a:rPr lang="zh-CN" altLang="en-US" sz="2000" b="1">
                <a:solidFill>
                  <a:srgbClr val="FF0000"/>
                </a:solidFill>
                <a:sym typeface="+mn-ea"/>
              </a:rPr>
              <a:t>促销费，遇上海南</a:t>
            </a:r>
            <a:r>
              <a:rPr lang="zh-CN" altLang="en-US" sz="2000" b="1">
                <a:solidFill>
                  <a:srgbClr val="FF0000"/>
                </a:solidFill>
                <a:sym typeface="+mn-ea"/>
              </a:rPr>
              <a:t>封关</a:t>
            </a:r>
            <a:endParaRPr lang="zh-CN" altLang="en-US" sz="2000" b="1">
              <a:solidFill>
                <a:srgbClr val="FF0000"/>
              </a:solidFill>
              <a:sym typeface="+mn-ea"/>
            </a:endParaRPr>
          </a:p>
        </p:txBody>
      </p:sp>
      <p:pic>
        <p:nvPicPr>
          <p:cNvPr id="3" name="图片 2"/>
          <p:cNvPicPr>
            <a:picLocks noChangeAspect="1"/>
          </p:cNvPicPr>
          <p:nvPr/>
        </p:nvPicPr>
        <p:blipFill>
          <a:blip r:embed="rId3"/>
          <a:stretch>
            <a:fillRect/>
          </a:stretch>
        </p:blipFill>
        <p:spPr>
          <a:xfrm>
            <a:off x="2971800" y="768350"/>
            <a:ext cx="6729095" cy="4935855"/>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2310</Words>
  <Application>WPS 演示</Application>
  <PresentationFormat>宽屏</PresentationFormat>
  <Paragraphs>231</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659</cp:revision>
  <dcterms:created xsi:type="dcterms:W3CDTF">2019-06-19T02:08:00Z</dcterms:created>
  <dcterms:modified xsi:type="dcterms:W3CDTF">2025-12-22T09:51:45Z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