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368" r:id="rId6"/>
    <p:sldId id="369" r:id="rId7"/>
    <p:sldId id="277" r:id="rId8"/>
    <p:sldId id="333" r:id="rId9"/>
    <p:sldId id="360" r:id="rId10"/>
    <p:sldId id="374" r:id="rId11"/>
    <p:sldId id="375" r:id="rId12"/>
    <p:sldId id="376" r:id="rId13"/>
    <p:sldId id="348" r:id="rId14"/>
    <p:sldId id="352" r:id="rId15"/>
    <p:sldId id="371" r:id="rId16"/>
    <p:sldId id="325" r:id="rId17"/>
    <p:sldId id="355" r:id="rId18"/>
    <p:sldId id="372" r:id="rId19"/>
    <p:sldId id="331" r:id="rId20"/>
    <p:sldId id="345" r:id="rId21"/>
    <p:sldId id="278" r:id="rId22"/>
    <p:sldId id="326" r:id="rId23"/>
    <p:sldId id="335" r:id="rId24"/>
    <p:sldId id="336" r:id="rId25"/>
    <p:sldId id="332" r:id="rId26"/>
    <p:sldId id="350"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47.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17.png"/><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18.png"/><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4" Type="http://schemas.openxmlformats.org/officeDocument/2006/relationships/slideLayout" Target="../slideLayouts/slideLayout2.xml"/><Relationship Id="rId23" Type="http://schemas.openxmlformats.org/officeDocument/2006/relationships/tags" Target="../tags/tag90.xml"/><Relationship Id="rId22" Type="http://schemas.openxmlformats.org/officeDocument/2006/relationships/image" Target="../media/image19.png"/><Relationship Id="rId21" Type="http://schemas.openxmlformats.org/officeDocument/2006/relationships/tags" Target="../tags/tag89.xml"/><Relationship Id="rId20" Type="http://schemas.openxmlformats.org/officeDocument/2006/relationships/tags" Target="../tags/tag88.xml"/><Relationship Id="rId2" Type="http://schemas.openxmlformats.org/officeDocument/2006/relationships/tags" Target="../tags/tag70.xml"/><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13.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6" Type="http://schemas.openxmlformats.org/officeDocument/2006/relationships/slideLayout" Target="../slideLayouts/slideLayout2.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image" Target="../media/image23.png"/><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24.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25.png"/><Relationship Id="rId2" Type="http://schemas.openxmlformats.org/officeDocument/2006/relationships/tags" Target="../tags/tag127.xml"/><Relationship Id="rId1" Type="http://schemas.openxmlformats.org/officeDocument/2006/relationships/tags" Target="../tags/tag126.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7.png"/><Relationship Id="rId4" Type="http://schemas.openxmlformats.org/officeDocument/2006/relationships/tags" Target="../tags/tag133.xml"/><Relationship Id="rId3" Type="http://schemas.openxmlformats.org/officeDocument/2006/relationships/image" Target="../media/image26.png"/><Relationship Id="rId2" Type="http://schemas.openxmlformats.org/officeDocument/2006/relationships/tags" Target="../tags/tag132.xml"/><Relationship Id="rId1" Type="http://schemas.openxmlformats.org/officeDocument/2006/relationships/tags" Target="../tags/tag131.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8.xml"/><Relationship Id="rId5" Type="http://schemas.openxmlformats.org/officeDocument/2006/relationships/image" Target="../media/image29.png"/><Relationship Id="rId4" Type="http://schemas.openxmlformats.org/officeDocument/2006/relationships/tags" Target="../tags/tag137.xml"/><Relationship Id="rId3" Type="http://schemas.openxmlformats.org/officeDocument/2006/relationships/image" Target="../media/image28.png"/><Relationship Id="rId2" Type="http://schemas.openxmlformats.org/officeDocument/2006/relationships/tags" Target="../tags/tag136.xml"/><Relationship Id="rId1" Type="http://schemas.openxmlformats.org/officeDocument/2006/relationships/tags" Target="../tags/tag13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30.png"/><Relationship Id="rId1" Type="http://schemas.openxmlformats.org/officeDocument/2006/relationships/tags" Target="../tags/tag14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877570" y="832485"/>
            <a:ext cx="10754995" cy="5539105"/>
          </a:xfrm>
          <a:prstGeom prst="rect">
            <a:avLst/>
          </a:prstGeom>
          <a:ln>
            <a:solidFill>
              <a:schemeClr val="accent1"/>
            </a:solidFill>
          </a:ln>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834390" y="862965"/>
            <a:ext cx="10638790" cy="5459095"/>
          </a:xfrm>
          <a:prstGeom prst="rect">
            <a:avLst/>
          </a:prstGeom>
          <a:ln>
            <a:solidFill>
              <a:schemeClr val="accent1"/>
            </a:solidFill>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5" name="图片 4"/>
          <p:cNvPicPr>
            <a:picLocks noChangeAspect="1"/>
          </p:cNvPicPr>
          <p:nvPr/>
        </p:nvPicPr>
        <p:blipFill>
          <a:blip r:embed="rId3"/>
          <a:stretch>
            <a:fillRect/>
          </a:stretch>
        </p:blipFill>
        <p:spPr>
          <a:xfrm>
            <a:off x="294005" y="1598295"/>
            <a:ext cx="8368030" cy="427799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008380" y="866140"/>
            <a:ext cx="10553700" cy="539559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82873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75850" cy="5611495"/>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280650" y="2104390"/>
            <a:ext cx="1539240" cy="26492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上证指数和平均股价神奇四红</a:t>
            </a:r>
            <a:r>
              <a:rPr lang="zh-CN" altLang="en-US" sz="2000">
                <a:solidFill>
                  <a:schemeClr val="tx1"/>
                </a:solidFill>
              </a:rPr>
              <a:t>的金叉区域，震荡</a:t>
            </a:r>
            <a:r>
              <a:rPr lang="zh-CN" altLang="en-US" sz="2000">
                <a:solidFill>
                  <a:schemeClr val="tx1"/>
                </a:solidFill>
              </a:rPr>
              <a:t>上行！</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注意热点的</a:t>
            </a:r>
            <a:r>
              <a:rPr lang="zh-CN" altLang="en-US" sz="2000">
                <a:solidFill>
                  <a:schemeClr val="tx1"/>
                </a:solidFill>
              </a:rPr>
              <a:t>节奏！</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52095" y="902970"/>
            <a:ext cx="5436235" cy="537019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5728970" y="902970"/>
            <a:ext cx="4551680" cy="537019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custDataLst>
              <p:tags r:id="rId2"/>
            </p:custDataLst>
          </p:nvPr>
        </p:nvSpPr>
        <p:spPr>
          <a:xfrm>
            <a:off x="3489960" y="5209540"/>
            <a:ext cx="6664325" cy="1285240"/>
          </a:xfrm>
          <a:prstGeom prst="rect">
            <a:avLst/>
          </a:prstGeom>
          <a:noFill/>
        </p:spPr>
        <p:txBody>
          <a:bodyPr wrap="square" rtlCol="0">
            <a:noAutofit/>
          </a:bodyPr>
          <a:p>
            <a:r>
              <a:rPr lang="zh-CN" altLang="en-US" b="1">
                <a:solidFill>
                  <a:srgbClr val="FF0000"/>
                </a:solidFill>
                <a:sym typeface="+mn-ea"/>
              </a:rPr>
              <a:t>除朱雀三号外，多家商业航天公司如：天兵科技的天龙三号、中科宇航的力箭二号等多家商业航天的重复使用火箭在紧锣密鼓地准备首飞。这些型号涵盖不同运力级别、不同技术路线，展现了中国商业航天的创新活力</a:t>
            </a:r>
            <a:endParaRPr lang="zh-CN" altLang="en-US" b="1">
              <a:solidFill>
                <a:srgbClr val="FF0000"/>
              </a:solidFill>
              <a:sym typeface="+mn-ea"/>
            </a:endParaRPr>
          </a:p>
        </p:txBody>
      </p:sp>
      <p:pic>
        <p:nvPicPr>
          <p:cNvPr id="3" name="图片 2"/>
          <p:cNvPicPr>
            <a:picLocks noChangeAspect="1"/>
          </p:cNvPicPr>
          <p:nvPr/>
        </p:nvPicPr>
        <p:blipFill>
          <a:blip r:embed="rId3"/>
          <a:stretch>
            <a:fillRect/>
          </a:stretch>
        </p:blipFill>
        <p:spPr>
          <a:xfrm>
            <a:off x="3382010" y="768350"/>
            <a:ext cx="6351905" cy="3100070"/>
          </a:xfrm>
          <a:prstGeom prst="rect">
            <a:avLst/>
          </a:prstGeom>
        </p:spPr>
      </p:pic>
      <p:pic>
        <p:nvPicPr>
          <p:cNvPr id="2" name="图片 1"/>
          <p:cNvPicPr>
            <a:picLocks noChangeAspect="1"/>
          </p:cNvPicPr>
          <p:nvPr/>
        </p:nvPicPr>
        <p:blipFill>
          <a:blip r:embed="rId4"/>
          <a:stretch>
            <a:fillRect/>
          </a:stretch>
        </p:blipFill>
        <p:spPr>
          <a:xfrm>
            <a:off x="2059305" y="3790315"/>
            <a:ext cx="8705850" cy="141922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A" val="v5.2.11"/>
  <p:tag name="KSO_WM_DIAGRAM_VIRTUALLY_FRAME" val="{&quot;height&quot;:404.2,&quot;left&quot;:49.4,&quot;top&quot;:87.15,&quot;width&quot;:861.3034645669292}"/>
</p:tagLst>
</file>

<file path=ppt/tags/tag10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UNIT_PLACING_PICTURE_USER_VIEWPORT" val="{&quot;height&quot;:1539,&quot;width&quot;:39003}"/>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2403</Words>
  <Application>WPS 演示</Application>
  <PresentationFormat>宽屏</PresentationFormat>
  <Paragraphs>235</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668</cp:revision>
  <dcterms:created xsi:type="dcterms:W3CDTF">2019-06-19T02:08:00Z</dcterms:created>
  <dcterms:modified xsi:type="dcterms:W3CDTF">2025-12-24T05:48:39Z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