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345" r:id="rId19"/>
    <p:sldId id="278" r:id="rId20"/>
    <p:sldId id="326" r:id="rId21"/>
    <p:sldId id="335" r:id="rId22"/>
    <p:sldId id="336" r:id="rId23"/>
    <p:sldId id="332" r:id="rId24"/>
    <p:sldId id="350" r:id="rId25"/>
    <p:sldId id="276"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44.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7.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1.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5.xml"/><Relationship Id="rId3" Type="http://schemas.openxmlformats.org/officeDocument/2006/relationships/image" Target="../media/image18.png"/><Relationship Id="rId2" Type="http://schemas.openxmlformats.org/officeDocument/2006/relationships/tags" Target="../tags/tag104.xml"/><Relationship Id="rId1" Type="http://schemas.openxmlformats.org/officeDocument/2006/relationships/tags" Target="../tags/tag10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5.xml"/><Relationship Id="rId2" Type="http://schemas.openxmlformats.org/officeDocument/2006/relationships/image" Target="../media/image21.png"/><Relationship Id="rId1" Type="http://schemas.openxmlformats.org/officeDocument/2006/relationships/tags" Target="../tags/tag114.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image" Target="../media/image22.png"/><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image" Target="../media/image23.png"/><Relationship Id="rId2" Type="http://schemas.openxmlformats.org/officeDocument/2006/relationships/tags" Target="../tags/tag124.xml"/><Relationship Id="rId1" Type="http://schemas.openxmlformats.org/officeDocument/2006/relationships/tags" Target="../tags/tag123.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1.xml"/><Relationship Id="rId5" Type="http://schemas.openxmlformats.org/officeDocument/2006/relationships/image" Target="../media/image25.png"/><Relationship Id="rId4" Type="http://schemas.openxmlformats.org/officeDocument/2006/relationships/tags" Target="../tags/tag130.xml"/><Relationship Id="rId3" Type="http://schemas.openxmlformats.org/officeDocument/2006/relationships/image" Target="../media/image24.png"/><Relationship Id="rId2" Type="http://schemas.openxmlformats.org/officeDocument/2006/relationships/tags" Target="../tags/tag129.xml"/><Relationship Id="rId1" Type="http://schemas.openxmlformats.org/officeDocument/2006/relationships/tags" Target="../tags/tag128.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5.xml"/><Relationship Id="rId5" Type="http://schemas.openxmlformats.org/officeDocument/2006/relationships/image" Target="../media/image27.png"/><Relationship Id="rId4" Type="http://schemas.openxmlformats.org/officeDocument/2006/relationships/tags" Target="../tags/tag134.xml"/><Relationship Id="rId3" Type="http://schemas.openxmlformats.org/officeDocument/2006/relationships/image" Target="../media/image26.png"/><Relationship Id="rId2" Type="http://schemas.openxmlformats.org/officeDocument/2006/relationships/tags" Target="../tags/tag133.xml"/><Relationship Id="rId1" Type="http://schemas.openxmlformats.org/officeDocument/2006/relationships/tags" Target="../tags/tag13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9.xml"/><Relationship Id="rId2" Type="http://schemas.openxmlformats.org/officeDocument/2006/relationships/image" Target="../media/image28.png"/><Relationship Id="rId1" Type="http://schemas.openxmlformats.org/officeDocument/2006/relationships/tags" Target="../tags/tag138.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3" name="图片 2"/>
          <p:cNvPicPr>
            <a:picLocks noChangeAspect="1"/>
          </p:cNvPicPr>
          <p:nvPr/>
        </p:nvPicPr>
        <p:blipFill>
          <a:blip r:embed="rId3"/>
          <a:stretch>
            <a:fillRect/>
          </a:stretch>
        </p:blipFill>
        <p:spPr>
          <a:xfrm>
            <a:off x="315595" y="1499235"/>
            <a:ext cx="8291195" cy="4200525"/>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神奇回马枪</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928370" y="889635"/>
            <a:ext cx="10499725" cy="5431790"/>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355600" y="1273175"/>
            <a:ext cx="3238500" cy="2714625"/>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367915" y="0"/>
            <a:ext cx="88912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劲爆：彩蛋福利</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史上最长赠送月份</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341755" y="768350"/>
            <a:ext cx="9994265" cy="5622290"/>
          </a:xfrm>
          <a:prstGeom prst="rect">
            <a:avLst/>
          </a:prstGeom>
        </p:spPr>
      </p:pic>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246235" y="2378075"/>
            <a:ext cx="2249805" cy="2649220"/>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上证指数和平均股价神奇四红的死叉，但保持</a:t>
            </a:r>
            <a:r>
              <a:rPr lang="en-US" altLang="zh-CN" sz="2000">
                <a:solidFill>
                  <a:schemeClr val="tx1"/>
                </a:solidFill>
              </a:rPr>
              <a:t>5</a:t>
            </a:r>
            <a:r>
              <a:rPr lang="zh-CN" altLang="en-US" sz="2000">
                <a:solidFill>
                  <a:schemeClr val="tx1"/>
                </a:solidFill>
              </a:rPr>
              <a:t>日线</a:t>
            </a:r>
            <a:r>
              <a:rPr lang="zh-CN" altLang="en-US" sz="2000">
                <a:solidFill>
                  <a:schemeClr val="tx1"/>
                </a:solidFill>
              </a:rPr>
              <a:t>上方</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期待</a:t>
            </a:r>
            <a:r>
              <a:rPr lang="en-US" altLang="zh-CN" sz="2000">
                <a:solidFill>
                  <a:schemeClr val="tx1"/>
                </a:solidFill>
              </a:rPr>
              <a:t>2026</a:t>
            </a:r>
            <a:r>
              <a:rPr lang="zh-CN" altLang="en-US" sz="2000">
                <a:solidFill>
                  <a:schemeClr val="tx1"/>
                </a:solidFill>
              </a:rPr>
              <a:t>年</a:t>
            </a:r>
            <a:r>
              <a:rPr lang="en-US" altLang="zh-CN" sz="2000">
                <a:solidFill>
                  <a:schemeClr val="tx1"/>
                </a:solidFill>
              </a:rPr>
              <a:t>“</a:t>
            </a:r>
            <a:r>
              <a:rPr lang="zh-CN" altLang="en-US" sz="2000">
                <a:solidFill>
                  <a:schemeClr val="tx1"/>
                </a:solidFill>
              </a:rPr>
              <a:t>开门红</a:t>
            </a:r>
            <a:r>
              <a:rPr lang="en-US" altLang="zh-CN" sz="2000">
                <a:solidFill>
                  <a:schemeClr val="tx1"/>
                </a:solidFill>
              </a:rPr>
              <a:t>”</a:t>
            </a:r>
            <a:endParaRPr lang="en-US" altLang="zh-CN" sz="2000">
              <a:solidFill>
                <a:schemeClr val="tx1"/>
              </a:solidFill>
            </a:endParaRPr>
          </a:p>
        </p:txBody>
      </p:sp>
      <p:pic>
        <p:nvPicPr>
          <p:cNvPr id="6" name="图片 5"/>
          <p:cNvPicPr>
            <a:picLocks noChangeAspect="1"/>
          </p:cNvPicPr>
          <p:nvPr/>
        </p:nvPicPr>
        <p:blipFill>
          <a:blip r:embed="rId2"/>
          <a:stretch>
            <a:fillRect/>
          </a:stretch>
        </p:blipFill>
        <p:spPr>
          <a:xfrm>
            <a:off x="313690" y="808990"/>
            <a:ext cx="4561840" cy="5438140"/>
          </a:xfrm>
          <a:prstGeom prst="rect">
            <a:avLst/>
          </a:prstGeom>
          <a:ln>
            <a:solidFill>
              <a:schemeClr val="accent1"/>
            </a:solidFill>
          </a:ln>
        </p:spPr>
      </p:pic>
      <p:pic>
        <p:nvPicPr>
          <p:cNvPr id="8" name="图片 7"/>
          <p:cNvPicPr>
            <a:picLocks noChangeAspect="1"/>
          </p:cNvPicPr>
          <p:nvPr/>
        </p:nvPicPr>
        <p:blipFill>
          <a:blip r:embed="rId3"/>
          <a:stretch>
            <a:fillRect/>
          </a:stretch>
        </p:blipFill>
        <p:spPr>
          <a:xfrm>
            <a:off x="5028565" y="768350"/>
            <a:ext cx="3920490" cy="5480685"/>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7" name="文本框 6"/>
          <p:cNvSpPr txBox="1"/>
          <p:nvPr>
            <p:custDataLst>
              <p:tags r:id="rId2"/>
            </p:custDataLst>
          </p:nvPr>
        </p:nvSpPr>
        <p:spPr>
          <a:xfrm>
            <a:off x="1774190" y="5405755"/>
            <a:ext cx="2892425" cy="565150"/>
          </a:xfrm>
          <a:prstGeom prst="rect">
            <a:avLst/>
          </a:prstGeom>
          <a:noFill/>
        </p:spPr>
        <p:txBody>
          <a:bodyPr wrap="square" rtlCol="0">
            <a:noAutofit/>
          </a:bodyPr>
          <a:p>
            <a:r>
              <a:rPr lang="zh-CN" altLang="en-US" b="1">
                <a:solidFill>
                  <a:srgbClr val="FF0000"/>
                </a:solidFill>
                <a:sym typeface="+mn-ea"/>
              </a:rPr>
              <a:t>昨日机器人，今天</a:t>
            </a:r>
            <a:r>
              <a:rPr lang="en-US" altLang="zh-CN" b="1">
                <a:solidFill>
                  <a:srgbClr val="FF0000"/>
                </a:solidFill>
                <a:sym typeface="+mn-ea"/>
              </a:rPr>
              <a:t>AI</a:t>
            </a:r>
            <a:r>
              <a:rPr lang="zh-CN" altLang="en-US" b="1">
                <a:solidFill>
                  <a:srgbClr val="FF0000"/>
                </a:solidFill>
                <a:sym typeface="+mn-ea"/>
              </a:rPr>
              <a:t>应用！</a:t>
            </a:r>
            <a:endParaRPr lang="zh-CN" altLang="en-US" b="1">
              <a:solidFill>
                <a:srgbClr val="FF0000"/>
              </a:solidFill>
              <a:sym typeface="+mn-ea"/>
            </a:endParaRPr>
          </a:p>
        </p:txBody>
      </p:sp>
      <p:pic>
        <p:nvPicPr>
          <p:cNvPr id="3" name="图片 2"/>
          <p:cNvPicPr>
            <a:picLocks noChangeAspect="1"/>
          </p:cNvPicPr>
          <p:nvPr/>
        </p:nvPicPr>
        <p:blipFill>
          <a:blip r:embed="rId3"/>
          <a:stretch>
            <a:fillRect/>
          </a:stretch>
        </p:blipFill>
        <p:spPr>
          <a:xfrm>
            <a:off x="285115" y="906780"/>
            <a:ext cx="5875020" cy="4185920"/>
          </a:xfrm>
          <a:prstGeom prst="rect">
            <a:avLst/>
          </a:prstGeom>
          <a:ln>
            <a:solidFill>
              <a:schemeClr val="accent1"/>
            </a:solidFill>
          </a:ln>
        </p:spPr>
      </p:pic>
      <p:pic>
        <p:nvPicPr>
          <p:cNvPr id="6" name="图片 5"/>
          <p:cNvPicPr>
            <a:picLocks noChangeAspect="1"/>
          </p:cNvPicPr>
          <p:nvPr/>
        </p:nvPicPr>
        <p:blipFill>
          <a:blip r:embed="rId4"/>
          <a:stretch>
            <a:fillRect/>
          </a:stretch>
        </p:blipFill>
        <p:spPr>
          <a:xfrm>
            <a:off x="6268085" y="1177290"/>
            <a:ext cx="5666740" cy="3644900"/>
          </a:xfrm>
          <a:prstGeom prst="rect">
            <a:avLst/>
          </a:prstGeom>
          <a:ln>
            <a:solidFill>
              <a:schemeClr val="accent1"/>
            </a:solidFill>
          </a:ln>
        </p:spPr>
      </p:pic>
      <p:sp>
        <p:nvSpPr>
          <p:cNvPr id="8" name="文本框 7"/>
          <p:cNvSpPr txBox="1"/>
          <p:nvPr>
            <p:custDataLst>
              <p:tags r:id="rId5"/>
            </p:custDataLst>
          </p:nvPr>
        </p:nvSpPr>
        <p:spPr>
          <a:xfrm>
            <a:off x="8195945" y="5092700"/>
            <a:ext cx="2892425" cy="565150"/>
          </a:xfrm>
          <a:prstGeom prst="rect">
            <a:avLst/>
          </a:prstGeom>
          <a:noFill/>
        </p:spPr>
        <p:txBody>
          <a:bodyPr wrap="square" rtlCol="0">
            <a:noAutofit/>
          </a:bodyPr>
          <a:p>
            <a:r>
              <a:rPr lang="zh-CN" altLang="en-US" b="1">
                <a:solidFill>
                  <a:srgbClr val="FF0000"/>
                </a:solidFill>
                <a:sym typeface="+mn-ea"/>
              </a:rPr>
              <a:t>商业航天反复</a:t>
            </a:r>
            <a:r>
              <a:rPr lang="zh-CN" altLang="en-US" b="1">
                <a:solidFill>
                  <a:srgbClr val="FF0000"/>
                </a:solidFill>
                <a:sym typeface="+mn-ea"/>
              </a:rPr>
              <a:t>活跃</a:t>
            </a:r>
            <a:endParaRPr lang="zh-CN" altLang="en-US" b="1">
              <a:solidFill>
                <a:srgbClr val="FF0000"/>
              </a:solidFill>
              <a:sym typeface="+mn-ea"/>
            </a:endParaRPr>
          </a:p>
        </p:txBody>
      </p:sp>
    </p:spTree>
    <p:custDataLst>
      <p:tags r:id="rId6"/>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PA" val="v5.2.11"/>
  <p:tag name="KSO_WM_DIAGRAM_VIRTUALLY_FRAME" val="{&quot;height&quot;:404.2,&quot;left&quot;:49.4,&quot;top&quot;:87.15,&quot;width&quot;:861.3034645669292}"/>
</p:tagLst>
</file>

<file path=ppt/tags/tag10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wm#"/>
  <p:tag name="KSO_WM_TEMPLATE_CATEGORY" val="custom"/>
  <p:tag name="KSO_WM_TEMPLATE_INDEX" val="20205081"/>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UNIT_PLACING_PICTURE_USER_VIEWPORT" val="{&quot;height&quot;:1539,&quot;width&quot;:39003}"/>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421.1,&quot;left&quot;:23.15,&quot;top&quot;:64.2,&quot;width&quot;:914}"/>
</p:tagLst>
</file>

<file path=ppt/tags/tag64.xml><?xml version="1.0" encoding="utf-8"?>
<p:tagLst xmlns:p="http://schemas.openxmlformats.org/presentationml/2006/main">
  <p:tag name="KSO_WM_DIAGRAM_VIRTUALLY_FRAME" val="{&quot;height&quot;:421.1,&quot;left&quot;:23.15,&quot;top&quot;:64.2,&quot;width&quot;:914}"/>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2328</Words>
  <Application>WPS 演示</Application>
  <PresentationFormat>宽屏</PresentationFormat>
  <Paragraphs>233</Paragraphs>
  <Slides>24</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687</cp:revision>
  <dcterms:created xsi:type="dcterms:W3CDTF">2019-06-19T02:08:00Z</dcterms:created>
  <dcterms:modified xsi:type="dcterms:W3CDTF">2025-12-31T05:41:53Z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1AD5D797B13648A2958FC4A66325288A_13</vt:lpwstr>
  </property>
</Properties>
</file>