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3.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4" Type="http://schemas.openxmlformats.org/officeDocument/2006/relationships/slideLayout" Target="../slideLayouts/slideLayout2.xml"/><Relationship Id="rId23" Type="http://schemas.openxmlformats.org/officeDocument/2006/relationships/tags" Target="../tags/tag86.xml"/><Relationship Id="rId22" Type="http://schemas.openxmlformats.org/officeDocument/2006/relationships/image" Target="../media/image16.png"/><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6" Type="http://schemas.openxmlformats.org/officeDocument/2006/relationships/slideLayout" Target="../slideLayouts/slideLayout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7.png"/><Relationship Id="rId2" Type="http://schemas.openxmlformats.org/officeDocument/2006/relationships/tags" Target="../tags/tag103.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4.xml"/><Relationship Id="rId2" Type="http://schemas.openxmlformats.org/officeDocument/2006/relationships/image" Target="../media/image20.png"/><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21.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22.png"/><Relationship Id="rId2" Type="http://schemas.openxmlformats.org/officeDocument/2006/relationships/tags" Target="../tags/tag123.xml"/><Relationship Id="rId1" Type="http://schemas.openxmlformats.org/officeDocument/2006/relationships/tags" Target="../tags/tag12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image" Target="../media/image24.png"/><Relationship Id="rId4" Type="http://schemas.openxmlformats.org/officeDocument/2006/relationships/tags" Target="../tags/tag129.xml"/><Relationship Id="rId3" Type="http://schemas.openxmlformats.org/officeDocument/2006/relationships/image" Target="../media/image23.png"/><Relationship Id="rId2" Type="http://schemas.openxmlformats.org/officeDocument/2006/relationships/tags" Target="../tags/tag128.xml"/><Relationship Id="rId1" Type="http://schemas.openxmlformats.org/officeDocument/2006/relationships/tags" Target="../tags/tag127.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6.png"/><Relationship Id="rId4" Type="http://schemas.openxmlformats.org/officeDocument/2006/relationships/tags" Target="../tags/tag133.xml"/><Relationship Id="rId3" Type="http://schemas.openxmlformats.org/officeDocument/2006/relationships/image" Target="../media/image25.png"/><Relationship Id="rId2" Type="http://schemas.openxmlformats.org/officeDocument/2006/relationships/tags" Target="../tags/tag132.xml"/><Relationship Id="rId1" Type="http://schemas.openxmlformats.org/officeDocument/2006/relationships/tags" Target="../tags/tag13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8.xml"/><Relationship Id="rId2" Type="http://schemas.openxmlformats.org/officeDocument/2006/relationships/image" Target="../media/image27.png"/><Relationship Id="rId1" Type="http://schemas.openxmlformats.org/officeDocument/2006/relationships/tags" Target="../tags/tag137.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4.xml"/><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15595" y="1499235"/>
            <a:ext cx="8291195" cy="420052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1190625" y="969645"/>
            <a:ext cx="10237470" cy="524319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355600" y="1273175"/>
            <a:ext cx="3238500" cy="271462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67915" y="0"/>
            <a:ext cx="88912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私享群助力</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春躁跨年</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行情</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76350" y="768350"/>
            <a:ext cx="9982835" cy="561594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6486525" y="2736215"/>
            <a:ext cx="3925570" cy="264922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沪指</a:t>
            </a:r>
            <a:r>
              <a:rPr lang="en-US" altLang="zh-CN" sz="2000">
                <a:solidFill>
                  <a:schemeClr val="tx1"/>
                </a:solidFill>
              </a:rPr>
              <a:t>2025</a:t>
            </a:r>
            <a:r>
              <a:rPr lang="zh-CN" altLang="en-US" sz="2000">
                <a:solidFill>
                  <a:schemeClr val="tx1"/>
                </a:solidFill>
              </a:rPr>
              <a:t>年</a:t>
            </a:r>
            <a:r>
              <a:rPr lang="en-US" altLang="zh-CN" sz="2000">
                <a:solidFill>
                  <a:schemeClr val="tx1"/>
                </a:solidFill>
              </a:rPr>
              <a:t>12</a:t>
            </a:r>
            <a:r>
              <a:rPr lang="zh-CN" altLang="en-US" sz="2000">
                <a:solidFill>
                  <a:schemeClr val="tx1"/>
                </a:solidFill>
              </a:rPr>
              <a:t>月</a:t>
            </a:r>
            <a:r>
              <a:rPr lang="en-US" altLang="zh-CN" sz="2000">
                <a:solidFill>
                  <a:schemeClr val="tx1"/>
                </a:solidFill>
              </a:rPr>
              <a:t>17</a:t>
            </a:r>
            <a:r>
              <a:rPr lang="zh-CN" altLang="en-US" sz="2000">
                <a:solidFill>
                  <a:schemeClr val="tx1"/>
                </a:solidFill>
              </a:rPr>
              <a:t>日至</a:t>
            </a:r>
            <a:r>
              <a:rPr lang="en-US" altLang="zh-CN" sz="2000">
                <a:solidFill>
                  <a:schemeClr val="tx1"/>
                </a:solidFill>
              </a:rPr>
              <a:t>2026</a:t>
            </a:r>
            <a:r>
              <a:rPr lang="zh-CN" altLang="en-US" sz="2000">
                <a:solidFill>
                  <a:schemeClr val="tx1"/>
                </a:solidFill>
              </a:rPr>
              <a:t>年</a:t>
            </a:r>
            <a:r>
              <a:rPr lang="en-US" altLang="zh-CN" sz="2000">
                <a:solidFill>
                  <a:schemeClr val="tx1"/>
                </a:solidFill>
              </a:rPr>
              <a:t>1</a:t>
            </a:r>
            <a:r>
              <a:rPr lang="zh-CN" altLang="en-US" sz="2000">
                <a:solidFill>
                  <a:schemeClr val="tx1"/>
                </a:solidFill>
              </a:rPr>
              <a:t>月</a:t>
            </a:r>
            <a:r>
              <a:rPr lang="en-US" altLang="zh-CN" sz="2000">
                <a:solidFill>
                  <a:schemeClr val="tx1"/>
                </a:solidFill>
              </a:rPr>
              <a:t>5</a:t>
            </a:r>
            <a:r>
              <a:rPr lang="zh-CN" altLang="en-US" sz="2000">
                <a:solidFill>
                  <a:schemeClr val="tx1"/>
                </a:solidFill>
              </a:rPr>
              <a:t>日实现日线</a:t>
            </a:r>
            <a:r>
              <a:rPr lang="en-US" altLang="zh-CN" sz="2000">
                <a:solidFill>
                  <a:schemeClr val="tx1"/>
                </a:solidFill>
              </a:rPr>
              <a:t>12</a:t>
            </a:r>
            <a:r>
              <a:rPr lang="zh-CN" altLang="en-US" sz="2000">
                <a:solidFill>
                  <a:schemeClr val="tx1"/>
                </a:solidFill>
              </a:rPr>
              <a:t>连阳，创</a:t>
            </a:r>
            <a:r>
              <a:rPr lang="en-US" altLang="zh-CN" sz="2000">
                <a:solidFill>
                  <a:schemeClr val="tx1"/>
                </a:solidFill>
              </a:rPr>
              <a:t>1993</a:t>
            </a:r>
            <a:r>
              <a:rPr lang="zh-CN" altLang="en-US" sz="2000">
                <a:solidFill>
                  <a:schemeClr val="tx1"/>
                </a:solidFill>
              </a:rPr>
              <a:t>年以来最长连阳纪录</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量价齐升，精细化</a:t>
            </a:r>
            <a:r>
              <a:rPr lang="zh-CN" altLang="en-US" sz="2000">
                <a:solidFill>
                  <a:schemeClr val="tx1"/>
                </a:solidFill>
              </a:rPr>
              <a:t>把握</a:t>
            </a:r>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635000" y="905510"/>
            <a:ext cx="4234180" cy="538607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962525" y="905510"/>
            <a:ext cx="6972935" cy="135191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custDataLst>
              <p:tags r:id="rId2"/>
            </p:custDataLst>
          </p:nvPr>
        </p:nvSpPr>
        <p:spPr>
          <a:xfrm>
            <a:off x="5470525" y="5727700"/>
            <a:ext cx="1586230" cy="565150"/>
          </a:xfrm>
          <a:prstGeom prst="rect">
            <a:avLst/>
          </a:prstGeom>
          <a:noFill/>
        </p:spPr>
        <p:txBody>
          <a:bodyPr wrap="square" rtlCol="0">
            <a:noAutofit/>
          </a:bodyPr>
          <a:p>
            <a:r>
              <a:rPr lang="en-US" altLang="zh-CN" b="1">
                <a:solidFill>
                  <a:srgbClr val="FF0000"/>
                </a:solidFill>
                <a:sym typeface="+mn-ea"/>
              </a:rPr>
              <a:t>AI</a:t>
            </a:r>
            <a:r>
              <a:rPr lang="zh-CN" altLang="en-US" b="1">
                <a:solidFill>
                  <a:srgbClr val="FF0000"/>
                </a:solidFill>
                <a:sym typeface="+mn-ea"/>
              </a:rPr>
              <a:t>应用</a:t>
            </a:r>
            <a:r>
              <a:rPr lang="zh-CN" altLang="en-US" b="1">
                <a:solidFill>
                  <a:srgbClr val="FF0000"/>
                </a:solidFill>
                <a:sym typeface="+mn-ea"/>
              </a:rPr>
              <a:t>大年</a:t>
            </a:r>
            <a:endParaRPr lang="zh-CN" altLang="en-US" b="1">
              <a:solidFill>
                <a:srgbClr val="FF0000"/>
              </a:solidFill>
              <a:sym typeface="+mn-ea"/>
            </a:endParaRPr>
          </a:p>
        </p:txBody>
      </p:sp>
      <p:pic>
        <p:nvPicPr>
          <p:cNvPr id="2" name="图片 1"/>
          <p:cNvPicPr>
            <a:picLocks noChangeAspect="1"/>
          </p:cNvPicPr>
          <p:nvPr/>
        </p:nvPicPr>
        <p:blipFill>
          <a:blip r:embed="rId3"/>
          <a:stretch>
            <a:fillRect/>
          </a:stretch>
        </p:blipFill>
        <p:spPr>
          <a:xfrm>
            <a:off x="2243455" y="768350"/>
            <a:ext cx="7705725" cy="4873625"/>
          </a:xfrm>
          <a:prstGeom prst="rect">
            <a:avLst/>
          </a:prstGeom>
          <a:ln>
            <a:solidFill>
              <a:schemeClr val="accent1"/>
            </a:solidFill>
          </a:ln>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A" val="v5.2.11"/>
  <p:tag name="KSO_WM_DIAGRAM_VIRTUALLY_FRAME" val="{&quot;height&quot;:404.2,&quot;left&quot;:49.4,&quot;top&quot;:87.15,&quot;width&quot;:861.3034645669292}"/>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wm#"/>
  <p:tag name="KSO_WM_TEMPLATE_CATEGORY" val="custom"/>
  <p:tag name="KSO_WM_TEMPLATE_INDEX" val="20205081"/>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UNIT_PLACING_PICTURE_USER_VIEWPORT" val="{&quot;height&quot;:1539,&quot;width&quot;:39003}"/>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421.1,&quot;left&quot;:23.15,&quot;top&quot;:64.2,&quot;width&quot;:914}"/>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2329</Words>
  <Application>WPS 演示</Application>
  <PresentationFormat>宽屏</PresentationFormat>
  <Paragraphs>231</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691</cp:revision>
  <dcterms:created xsi:type="dcterms:W3CDTF">2019-06-19T02:08:00Z</dcterms:created>
  <dcterms:modified xsi:type="dcterms:W3CDTF">2026-01-05T09:35:26Z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1AD5D797B13648A2958FC4A66325288A_13</vt:lpwstr>
  </property>
</Properties>
</file>