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6.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20.png"/><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6.png"/><Relationship Id="rId4" Type="http://schemas.openxmlformats.org/officeDocument/2006/relationships/tags" Target="../tags/tag133.xml"/><Relationship Id="rId3" Type="http://schemas.openxmlformats.org/officeDocument/2006/relationships/image" Target="../media/image25.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7.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4005" y="1423670"/>
            <a:ext cx="8321040" cy="43402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061085" y="855980"/>
            <a:ext cx="10549890" cy="546481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7300" y="768350"/>
            <a:ext cx="10001885" cy="562610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846310" y="2392680"/>
            <a:ext cx="2209165" cy="248793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止步</a:t>
            </a:r>
            <a:r>
              <a:rPr lang="en-US" altLang="zh-CN" sz="2000">
                <a:solidFill>
                  <a:schemeClr val="tx1"/>
                </a:solidFill>
              </a:rPr>
              <a:t>17</a:t>
            </a:r>
            <a:r>
              <a:rPr lang="zh-CN" altLang="en-US" sz="2000">
                <a:solidFill>
                  <a:schemeClr val="tx1"/>
                </a:solidFill>
              </a:rPr>
              <a:t>连阳？两市成交金额未萎缩，资金调仓换股的</a:t>
            </a:r>
            <a:r>
              <a:rPr lang="zh-CN" altLang="en-US" sz="2000">
                <a:solidFill>
                  <a:schemeClr val="tx1"/>
                </a:solidFill>
              </a:rPr>
              <a:t>动作</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上证指数和平均股价双死叉，短线震荡</a:t>
            </a:r>
            <a:r>
              <a:rPr lang="zh-CN" altLang="en-US" sz="2000">
                <a:solidFill>
                  <a:schemeClr val="tx1"/>
                </a:solidFill>
              </a:rPr>
              <a:t>修整</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32105" y="906145"/>
            <a:ext cx="4998085" cy="530225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5452110" y="906145"/>
            <a:ext cx="4272915" cy="535051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4279900" y="768350"/>
            <a:ext cx="4432935" cy="5653405"/>
          </a:xfrm>
          <a:prstGeom prst="rect">
            <a:avLst/>
          </a:prstGeom>
          <a:ln>
            <a:solidFill>
              <a:schemeClr val="accent1"/>
            </a:solidFill>
          </a:ln>
        </p:spPr>
      </p:pic>
      <p:sp>
        <p:nvSpPr>
          <p:cNvPr id="9" name="文本框 8"/>
          <p:cNvSpPr txBox="1"/>
          <p:nvPr>
            <p:custDataLst>
              <p:tags r:id="rId3"/>
            </p:custDataLst>
          </p:nvPr>
        </p:nvSpPr>
        <p:spPr>
          <a:xfrm>
            <a:off x="5775325" y="5323205"/>
            <a:ext cx="2397125" cy="565150"/>
          </a:xfrm>
          <a:prstGeom prst="rect">
            <a:avLst/>
          </a:prstGeom>
          <a:noFill/>
        </p:spPr>
        <p:txBody>
          <a:bodyPr wrap="square" rtlCol="0">
            <a:noAutofit/>
          </a:bodyPr>
          <a:p>
            <a:r>
              <a:rPr lang="zh-CN" altLang="en-US" b="1">
                <a:solidFill>
                  <a:srgbClr val="FF0000"/>
                </a:solidFill>
                <a:sym typeface="+mn-ea"/>
              </a:rPr>
              <a:t>监管出手打压</a:t>
            </a:r>
            <a:r>
              <a:rPr lang="zh-CN" altLang="en-US" b="1">
                <a:solidFill>
                  <a:srgbClr val="FF0000"/>
                </a:solidFill>
                <a:sym typeface="+mn-ea"/>
              </a:rPr>
              <a:t>节奏</a:t>
            </a:r>
            <a:endParaRPr lang="zh-CN" altLang="en-US" b="1">
              <a:solidFill>
                <a:srgbClr val="FF0000"/>
              </a:solidFill>
              <a:sym typeface="+mn-ea"/>
            </a:endParaRPr>
          </a:p>
          <a:p>
            <a:r>
              <a:rPr lang="zh-CN" altLang="en-US" b="1">
                <a:solidFill>
                  <a:srgbClr val="FF0000"/>
                </a:solidFill>
                <a:sym typeface="+mn-ea"/>
              </a:rPr>
              <a:t>商业航天有资金</a:t>
            </a:r>
            <a:r>
              <a:rPr lang="zh-CN" altLang="en-US" b="1">
                <a:solidFill>
                  <a:srgbClr val="FF0000"/>
                </a:solidFill>
                <a:sym typeface="+mn-ea"/>
              </a:rPr>
              <a:t>兑现</a:t>
            </a:r>
            <a:endParaRPr lang="zh-CN" altLang="en-US" b="1">
              <a:solidFill>
                <a:srgbClr val="FF0000"/>
              </a:solidFill>
              <a:sym typeface="+mn-ea"/>
            </a:endParaRPr>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2330</Words>
  <Application>WPS 演示</Application>
  <PresentationFormat>宽屏</PresentationFormat>
  <Paragraphs>232</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712</cp:revision>
  <dcterms:created xsi:type="dcterms:W3CDTF">2019-06-19T02:08:00Z</dcterms:created>
  <dcterms:modified xsi:type="dcterms:W3CDTF">2026-01-13T05:49:49Z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