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7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2.png"/><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3.pn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4.png"/><Relationship Id="rId2" Type="http://schemas.openxmlformats.org/officeDocument/2006/relationships/tags" Target="../tags/tag125.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6.xml"/><Relationship Id="rId5" Type="http://schemas.openxmlformats.org/officeDocument/2006/relationships/image" Target="../media/image28.png"/><Relationship Id="rId4" Type="http://schemas.openxmlformats.org/officeDocument/2006/relationships/tags" Target="../tags/tag135.xml"/><Relationship Id="rId3" Type="http://schemas.openxmlformats.org/officeDocument/2006/relationships/image" Target="../media/image27.png"/><Relationship Id="rId2" Type="http://schemas.openxmlformats.org/officeDocument/2006/relationships/tags" Target="../tags/tag134.xml"/><Relationship Id="rId1" Type="http://schemas.openxmlformats.org/officeDocument/2006/relationships/tags" Target="../tags/tag1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0.xml"/><Relationship Id="rId2" Type="http://schemas.openxmlformats.org/officeDocument/2006/relationships/image" Target="../media/image29.png"/><Relationship Id="rId1" Type="http://schemas.openxmlformats.org/officeDocument/2006/relationships/tags" Target="../tags/tag139.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35280" y="1483360"/>
            <a:ext cx="8293100" cy="426974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稳健业绩趋势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4157980" y="5590540"/>
            <a:ext cx="495109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业绩预期</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热点逻辑</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趋势</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买卖点</a:t>
            </a:r>
            <a:endPar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1531620" y="768350"/>
            <a:ext cx="9368790" cy="482219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050925" y="838835"/>
            <a:ext cx="10402570" cy="543115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7300" y="768350"/>
            <a:ext cx="10001885" cy="56261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923780" y="2190750"/>
            <a:ext cx="2025015" cy="247713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上证指数和平均股价死叉阶段，等待市场量价齐升信号</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震荡期把握稳健业绩趋势</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12420" y="832485"/>
            <a:ext cx="4721225" cy="547941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5111115" y="832485"/>
            <a:ext cx="4700270" cy="548005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1755775" y="5556250"/>
            <a:ext cx="2900680" cy="508635"/>
          </a:xfrm>
          <a:prstGeom prst="rect">
            <a:avLst/>
          </a:prstGeom>
          <a:noFill/>
        </p:spPr>
        <p:txBody>
          <a:bodyPr wrap="square" rtlCol="0">
            <a:noAutofit/>
          </a:bodyPr>
          <a:p>
            <a:r>
              <a:rPr lang="zh-CN" altLang="en-US" sz="2000">
                <a:solidFill>
                  <a:schemeClr val="tx1"/>
                </a:solidFill>
              </a:rPr>
              <a:t>资金降杠杆</a:t>
            </a:r>
            <a:endParaRPr lang="zh-CN" altLang="en-US" sz="2000">
              <a:solidFill>
                <a:schemeClr val="tx1"/>
              </a:solidFill>
            </a:endParaRPr>
          </a:p>
        </p:txBody>
      </p:sp>
      <p:sp>
        <p:nvSpPr>
          <p:cNvPr id="8" name="文本框 7"/>
          <p:cNvSpPr txBox="1"/>
          <p:nvPr/>
        </p:nvSpPr>
        <p:spPr>
          <a:xfrm>
            <a:off x="7401560" y="5556250"/>
            <a:ext cx="3861435" cy="508635"/>
          </a:xfrm>
          <a:prstGeom prst="rect">
            <a:avLst/>
          </a:prstGeom>
          <a:noFill/>
        </p:spPr>
        <p:txBody>
          <a:bodyPr wrap="square" rtlCol="0">
            <a:noAutofit/>
          </a:bodyPr>
          <a:p>
            <a:r>
              <a:rPr lang="zh-CN" altLang="en-US" sz="2000">
                <a:solidFill>
                  <a:schemeClr val="tx1"/>
                </a:solidFill>
              </a:rPr>
              <a:t>稳内需，但还没形成赚钱效应</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80670" y="1026795"/>
            <a:ext cx="5850890" cy="435991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6204585" y="1026795"/>
            <a:ext cx="5731510" cy="4360545"/>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PA" val="v5.2.11"/>
  <p:tag name="KSO_WM_DIAGRAM_VIRTUALLY_FRAME" val="{&quot;height&quot;:404.2,&quot;left&quot;:49.4,&quot;top&quot;:87.15,&quot;width&quot;:861.3034645669292}"/>
</p:tagLst>
</file>

<file path=ppt/tags/tag10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UNIT_PLACING_PICTURE_USER_VIEWPORT" val="{&quot;height&quot;:1539,&quot;width&quot;:39003}"/>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2343</Words>
  <Application>WPS 演示</Application>
  <PresentationFormat>宽屏</PresentationFormat>
  <Paragraphs>237</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728</cp:revision>
  <dcterms:created xsi:type="dcterms:W3CDTF">2019-06-19T02:08:00Z</dcterms:created>
  <dcterms:modified xsi:type="dcterms:W3CDTF">2026-01-20T05:44:12Z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