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7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2.png"/><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3.pn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4.png"/><Relationship Id="rId2" Type="http://schemas.openxmlformats.org/officeDocument/2006/relationships/tags" Target="../tags/tag125.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6.xml"/><Relationship Id="rId5" Type="http://schemas.openxmlformats.org/officeDocument/2006/relationships/image" Target="../media/image28.png"/><Relationship Id="rId4" Type="http://schemas.openxmlformats.org/officeDocument/2006/relationships/tags" Target="../tags/tag135.xml"/><Relationship Id="rId3" Type="http://schemas.openxmlformats.org/officeDocument/2006/relationships/image" Target="../media/image27.png"/><Relationship Id="rId2" Type="http://schemas.openxmlformats.org/officeDocument/2006/relationships/tags" Target="../tags/tag134.xml"/><Relationship Id="rId1" Type="http://schemas.openxmlformats.org/officeDocument/2006/relationships/tags" Target="../tags/tag1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0.xml"/><Relationship Id="rId2" Type="http://schemas.openxmlformats.org/officeDocument/2006/relationships/image" Target="../media/image29.png"/><Relationship Id="rId1" Type="http://schemas.openxmlformats.org/officeDocument/2006/relationships/tags" Target="../tags/tag139.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59410" y="1390015"/>
            <a:ext cx="8278495" cy="428561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稳健业绩趋势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4157980" y="5590540"/>
            <a:ext cx="495109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业绩预期</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热点逻辑</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趋势</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买卖点</a:t>
            </a:r>
            <a:endPar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1531620" y="768350"/>
            <a:ext cx="9368790" cy="482219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838835" y="814705"/>
            <a:ext cx="10761980" cy="552894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7300" y="768350"/>
            <a:ext cx="10001885" cy="56261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538970" y="2338705"/>
            <a:ext cx="2402840" cy="247713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上证指数金叉反弹，平均股价也出现金叉信号</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2.ETF</a:t>
            </a:r>
            <a:r>
              <a:rPr lang="zh-CN" altLang="en-US" sz="2000">
                <a:solidFill>
                  <a:schemeClr val="tx1"/>
                </a:solidFill>
              </a:rPr>
              <a:t>抛售期间，轮动速度较快，短线快打的思路</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01625" y="768350"/>
            <a:ext cx="5057140" cy="560451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5445760" y="768350"/>
            <a:ext cx="4002405" cy="558228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1800225" y="5256530"/>
            <a:ext cx="8591550" cy="1152525"/>
          </a:xfrm>
          <a:prstGeom prst="rect">
            <a:avLst/>
          </a:prstGeom>
          <a:ln>
            <a:solidFill>
              <a:schemeClr val="accent1"/>
            </a:solidFill>
          </a:ln>
        </p:spPr>
      </p:pic>
      <p:pic>
        <p:nvPicPr>
          <p:cNvPr id="2" name="图片 1"/>
          <p:cNvPicPr>
            <a:picLocks noChangeAspect="1"/>
          </p:cNvPicPr>
          <p:nvPr/>
        </p:nvPicPr>
        <p:blipFill>
          <a:blip r:embed="rId3"/>
          <a:stretch>
            <a:fillRect/>
          </a:stretch>
        </p:blipFill>
        <p:spPr>
          <a:xfrm>
            <a:off x="3981450" y="768350"/>
            <a:ext cx="4229735" cy="4446270"/>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PA" val="v5.2.11"/>
  <p:tag name="KSO_WM_DIAGRAM_VIRTUALLY_FRAME" val="{&quot;height&quot;:404.2,&quot;left&quot;:49.4,&quot;top&quot;:87.15,&quot;width&quot;:861.3034645669292}"/>
</p:tagLst>
</file>

<file path=ppt/tags/tag10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UNIT_PLACING_PICTURE_USER_VIEWPORT" val="{&quot;height&quot;:1539,&quot;width&quot;:39003}"/>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2332</Words>
  <Application>WPS 演示</Application>
  <PresentationFormat>宽屏</PresentationFormat>
  <Paragraphs>233</Paragraphs>
  <Slides>25</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733</cp:revision>
  <dcterms:created xsi:type="dcterms:W3CDTF">2019-06-19T02:08:00Z</dcterms:created>
  <dcterms:modified xsi:type="dcterms:W3CDTF">2026-01-22T05:39:55Z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