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8"/>
  </p:notesMasterIdLst>
  <p:sldIdLst>
    <p:sldId id="279" r:id="rId3"/>
    <p:sldId id="260" r:id="rId4"/>
    <p:sldId id="329" r:id="rId5"/>
    <p:sldId id="368" r:id="rId6"/>
    <p:sldId id="369" r:id="rId7"/>
    <p:sldId id="277" r:id="rId8"/>
    <p:sldId id="333" r:id="rId9"/>
    <p:sldId id="360" r:id="rId10"/>
    <p:sldId id="374" r:id="rId11"/>
    <p:sldId id="348" r:id="rId12"/>
    <p:sldId id="352" r:id="rId13"/>
    <p:sldId id="371" r:id="rId14"/>
    <p:sldId id="325" r:id="rId15"/>
    <p:sldId id="375" r:id="rId16"/>
    <p:sldId id="355" r:id="rId17"/>
    <p:sldId id="372" r:id="rId18"/>
    <p:sldId id="331" r:id="rId19"/>
    <p:sldId id="345" r:id="rId20"/>
    <p:sldId id="278" r:id="rId21"/>
    <p:sldId id="326" r:id="rId22"/>
    <p:sldId id="335" r:id="rId23"/>
    <p:sldId id="336" r:id="rId24"/>
    <p:sldId id="332" r:id="rId25"/>
    <p:sldId id="350" r:id="rId26"/>
    <p:sldId id="276" r:id="rId27"/>
  </p:sldIdLst>
  <p:sldSz cx="12192000" cy="6858000"/>
  <p:notesSz cx="6858000" cy="9144000"/>
  <p:custDataLst>
    <p:tags r:id="rId32"/>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E13C28"/>
    <a:srgbClr val="B82C1C"/>
    <a:srgbClr val="FFF5AD"/>
    <a:srgbClr val="FFF9CA"/>
    <a:srgbClr val="FFF4A1"/>
    <a:srgbClr val="F5F7F9"/>
    <a:srgbClr val="FFF6CD"/>
    <a:srgbClr val="FFFDF5"/>
    <a:srgbClr val="FFDFD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showGuides="1">
      <p:cViewPr varScale="1">
        <p:scale>
          <a:sx n="99" d="100"/>
          <a:sy n="99" d="100"/>
        </p:scale>
        <p:origin x="84" y="582"/>
      </p:cViewPr>
      <p:guideLst>
        <p:guide orient="horz" pos="2160"/>
        <p:guide pos="3840"/>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2" Type="http://schemas.openxmlformats.org/officeDocument/2006/relationships/tags" Target="tags/tag145.xml"/><Relationship Id="rId31" Type="http://schemas.openxmlformats.org/officeDocument/2006/relationships/tableStyles" Target="tableStyles.xml"/><Relationship Id="rId30" Type="http://schemas.openxmlformats.org/officeDocument/2006/relationships/viewProps" Target="viewProps.xml"/><Relationship Id="rId3" Type="http://schemas.openxmlformats.org/officeDocument/2006/relationships/slide" Target="slides/slide1.xml"/><Relationship Id="rId29" Type="http://schemas.openxmlformats.org/officeDocument/2006/relationships/presProps" Target="presProps.xml"/><Relationship Id="rId28" Type="http://schemas.openxmlformats.org/officeDocument/2006/relationships/notesMaster" Target="notesMasters/notesMaster1.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4" Type="http://schemas.openxmlformats.org/officeDocument/2006/relationships/image" Target="../media/image2.png"/><Relationship Id="rId3" Type="http://schemas.openxmlformats.org/officeDocument/2006/relationships/tags" Target="../tags/tag1.xml"/><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6" Type="http://schemas.openxmlformats.org/officeDocument/2006/relationships/tags" Target="../tags/tag30.xml"/><Relationship Id="rId5" Type="http://schemas.openxmlformats.org/officeDocument/2006/relationships/tags" Target="../tags/tag29.xml"/><Relationship Id="rId4" Type="http://schemas.openxmlformats.org/officeDocument/2006/relationships/tags" Target="../tags/tag28.xml"/><Relationship Id="rId3" Type="http://schemas.openxmlformats.org/officeDocument/2006/relationships/tags" Target="../tags/tag27.xml"/><Relationship Id="rId2" Type="http://schemas.openxmlformats.org/officeDocument/2006/relationships/tags" Target="../tags/tag26.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5" Type="http://schemas.openxmlformats.org/officeDocument/2006/relationships/tags" Target="../tags/tag34.xml"/><Relationship Id="rId4" Type="http://schemas.openxmlformats.org/officeDocument/2006/relationships/tags" Target="../tags/tag33.xml"/><Relationship Id="rId3" Type="http://schemas.openxmlformats.org/officeDocument/2006/relationships/tags" Target="../tags/tag32.xml"/><Relationship Id="rId2" Type="http://schemas.openxmlformats.org/officeDocument/2006/relationships/tags" Target="../tags/tag31.xm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6" Type="http://schemas.openxmlformats.org/officeDocument/2006/relationships/tags" Target="../tags/tag39.xml"/><Relationship Id="rId5" Type="http://schemas.openxmlformats.org/officeDocument/2006/relationships/tags" Target="../tags/tag38.xml"/><Relationship Id="rId4" Type="http://schemas.openxmlformats.org/officeDocument/2006/relationships/tags" Target="../tags/tag37.xml"/><Relationship Id="rId3" Type="http://schemas.openxmlformats.org/officeDocument/2006/relationships/tags" Target="../tags/tag36.xml"/><Relationship Id="rId2" Type="http://schemas.openxmlformats.org/officeDocument/2006/relationships/tags" Target="../tags/tag35.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5" Type="http://schemas.openxmlformats.org/officeDocument/2006/relationships/image" Target="../media/image2.png"/><Relationship Id="rId4" Type="http://schemas.openxmlformats.org/officeDocument/2006/relationships/tags" Target="../tags/tag3.xml"/><Relationship Id="rId3" Type="http://schemas.openxmlformats.org/officeDocument/2006/relationships/image" Target="../media/image1.png"/><Relationship Id="rId2" Type="http://schemas.openxmlformats.org/officeDocument/2006/relationships/tags" Target="../tags/tag2.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ags" Target="../tags/tag4.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9" Type="http://schemas.openxmlformats.org/officeDocument/2006/relationships/tags" Target="../tags/tag12.xml"/><Relationship Id="rId8" Type="http://schemas.openxmlformats.org/officeDocument/2006/relationships/tags" Target="../tags/tag11.xml"/><Relationship Id="rId7" Type="http://schemas.openxmlformats.org/officeDocument/2006/relationships/tags" Target="../tags/tag10.xml"/><Relationship Id="rId6" Type="http://schemas.openxmlformats.org/officeDocument/2006/relationships/tags" Target="../tags/tag9.xml"/><Relationship Id="rId5" Type="http://schemas.openxmlformats.org/officeDocument/2006/relationships/tags" Target="../tags/tag8.xml"/><Relationship Id="rId4" Type="http://schemas.openxmlformats.org/officeDocument/2006/relationships/tags" Target="../tags/tag7.xml"/><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5" Type="http://schemas.openxmlformats.org/officeDocument/2006/relationships/tags" Target="../tags/tag16.xml"/><Relationship Id="rId4" Type="http://schemas.openxmlformats.org/officeDocument/2006/relationships/tags" Target="../tags/tag15.xml"/><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4" Type="http://schemas.openxmlformats.org/officeDocument/2006/relationships/tags" Target="../tags/tag19.xml"/><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7" Type="http://schemas.openxmlformats.org/officeDocument/2006/relationships/tags" Target="../tags/tag25.xml"/><Relationship Id="rId6" Type="http://schemas.openxmlformats.org/officeDocument/2006/relationships/tags" Target="../tags/tag24.xml"/><Relationship Id="rId5" Type="http://schemas.openxmlformats.org/officeDocument/2006/relationships/tags" Target="../tags/tag23.xml"/><Relationship Id="rId4" Type="http://schemas.openxmlformats.org/officeDocument/2006/relationships/tags" Target="../tags/tag22.xml"/><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pic>
        <p:nvPicPr>
          <p:cNvPr id="2" name="图片 1" descr="神奇色阶ppt 拷贝"/>
          <p:cNvPicPr>
            <a:picLocks noChangeAspect="1"/>
          </p:cNvPicPr>
          <p:nvPr userDrawn="1"/>
        </p:nvPicPr>
        <p:blipFill>
          <a:blip r:embed="rId2"/>
          <a:stretch>
            <a:fillRect/>
          </a:stretch>
        </p:blipFill>
        <p:spPr>
          <a:xfrm>
            <a:off x="0" y="0"/>
            <a:ext cx="12192000" cy="6858000"/>
          </a:xfrm>
          <a:prstGeom prst="rect">
            <a:avLst/>
          </a:prstGeom>
        </p:spPr>
      </p:pic>
      <p:pic>
        <p:nvPicPr>
          <p:cNvPr id="5" name="图片 4" descr="矢量智能对象"/>
          <p:cNvPicPr>
            <a:picLocks noChangeAspect="1"/>
          </p:cNvPicPr>
          <p:nvPr userDrawn="1">
            <p:custDataLst>
              <p:tags r:id="rId3"/>
            </p:custDataLst>
          </p:nvPr>
        </p:nvPicPr>
        <p:blipFill>
          <a:blip r:embed="rId4"/>
          <a:stretch>
            <a:fillRect/>
          </a:stretch>
        </p:blipFill>
        <p:spPr>
          <a:xfrm>
            <a:off x="246380" y="262890"/>
            <a:ext cx="1529080" cy="33147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2"/>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3"/>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a:xfrm>
            <a:off x="4116000" y="6314400"/>
            <a:ext cx="3960000" cy="316800"/>
          </a:xfrm>
        </p:spPr>
        <p:txBody>
          <a:bodyPr/>
          <a:lstStyle/>
          <a:p>
            <a:endParaRPr lang="zh-CN" altLang="en-US"/>
          </a:p>
        </p:txBody>
      </p:sp>
      <p:sp>
        <p:nvSpPr>
          <p:cNvPr id="6" name="灯片编号占位符 5"/>
          <p:cNvSpPr>
            <a:spLocks noGrp="1"/>
          </p:cNvSpPr>
          <p:nvPr>
            <p:ph type="sldNum" sz="quarter" idx="12"/>
            <p:custDataLst>
              <p:tags r:id="rId6"/>
            </p:custDataLst>
          </p:nvPr>
        </p:nvSpPr>
        <p:spPr>
          <a:xfrm>
            <a:off x="8877600" y="6314400"/>
            <a:ext cx="2700000" cy="316800"/>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a:xfrm>
            <a:off x="4116000" y="6314400"/>
            <a:ext cx="3960000" cy="316800"/>
          </a:xfrm>
        </p:spPr>
        <p:txBody>
          <a:bodyPr/>
          <a:lstStyle/>
          <a:p>
            <a:endParaRPr lang="zh-CN" altLang="en-US"/>
          </a:p>
        </p:txBody>
      </p:sp>
      <p:sp>
        <p:nvSpPr>
          <p:cNvPr id="5" name="灯片编号占位符 4"/>
          <p:cNvSpPr>
            <a:spLocks noGrp="1"/>
          </p:cNvSpPr>
          <p:nvPr>
            <p:ph type="sldNum" sz="quarter" idx="12"/>
            <p:custDataLst>
              <p:tags r:id="rId4"/>
            </p:custDataLst>
          </p:nvPr>
        </p:nvSpPr>
        <p:spPr>
          <a:xfrm>
            <a:off x="8877600" y="6314400"/>
            <a:ext cx="2700000" cy="316800"/>
          </a:xfrm>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08400" y="774000"/>
            <a:ext cx="10972800" cy="5482800"/>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a:xfrm>
            <a:off x="4116000" y="6314400"/>
            <a:ext cx="3960000" cy="316800"/>
          </a:xfrm>
        </p:spPr>
        <p:txBody>
          <a:bodyPr/>
          <a:lstStyle/>
          <a:p>
            <a:endParaRPr lang="zh-CN" altLang="en-US"/>
          </a:p>
        </p:txBody>
      </p:sp>
      <p:sp>
        <p:nvSpPr>
          <p:cNvPr id="5" name="灯片编号占位符 4"/>
          <p:cNvSpPr>
            <a:spLocks noGrp="1"/>
          </p:cNvSpPr>
          <p:nvPr>
            <p:ph type="sldNum" sz="quarter" idx="12"/>
            <p:custDataLst>
              <p:tags r:id="rId4"/>
            </p:custDataLst>
          </p:nvPr>
        </p:nvSpPr>
        <p:spPr>
          <a:xfrm>
            <a:off x="8877600" y="6314400"/>
            <a:ext cx="2700000" cy="316800"/>
          </a:xfrm>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6"/>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pic>
        <p:nvPicPr>
          <p:cNvPr id="2" name="图片 1" descr="神奇色阶ppt 拷贝"/>
          <p:cNvPicPr>
            <a:picLocks noChangeAspect="1"/>
          </p:cNvPicPr>
          <p:nvPr userDrawn="1">
            <p:custDataLst>
              <p:tags r:id="rId2"/>
            </p:custDataLst>
          </p:nvPr>
        </p:nvPicPr>
        <p:blipFill>
          <a:blip r:embed="rId3"/>
          <a:stretch>
            <a:fillRect/>
          </a:stretch>
        </p:blipFill>
        <p:spPr>
          <a:xfrm>
            <a:off x="0" y="0"/>
            <a:ext cx="12192000" cy="6858000"/>
          </a:xfrm>
          <a:prstGeom prst="rect">
            <a:avLst/>
          </a:prstGeom>
        </p:spPr>
      </p:pic>
      <p:sp>
        <p:nvSpPr>
          <p:cNvPr id="5" name="圆角矩形 4"/>
          <p:cNvSpPr/>
          <p:nvPr userDrawn="1"/>
        </p:nvSpPr>
        <p:spPr>
          <a:xfrm>
            <a:off x="248920" y="723265"/>
            <a:ext cx="11734800" cy="5687060"/>
          </a:xfrm>
          <a:prstGeom prst="roundRect">
            <a:avLst>
              <a:gd name="adj" fmla="val 180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7" name="图片 6" descr="矢量智能对象"/>
          <p:cNvPicPr>
            <a:picLocks noChangeAspect="1"/>
          </p:cNvPicPr>
          <p:nvPr userDrawn="1">
            <p:custDataLst>
              <p:tags r:id="rId4"/>
            </p:custDataLst>
          </p:nvPr>
        </p:nvPicPr>
        <p:blipFill>
          <a:blip r:embed="rId5"/>
          <a:stretch>
            <a:fillRect/>
          </a:stretch>
        </p:blipFill>
        <p:spPr>
          <a:xfrm>
            <a:off x="246380" y="262890"/>
            <a:ext cx="1529080" cy="33147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pic>
        <p:nvPicPr>
          <p:cNvPr id="101" name="图片 100"/>
          <p:cNvPicPr/>
          <p:nvPr userDrawn="1">
            <p:custDataLst>
              <p:tags r:id="rId2"/>
            </p:custDataLst>
          </p:nvPr>
        </p:nvPicPr>
        <p:blipFill>
          <a:blip r:embed="rId3"/>
          <a:stretch>
            <a:fillRect/>
          </a:stretch>
        </p:blipFill>
        <p:spPr>
          <a:xfrm>
            <a:off x="-3175" y="0"/>
            <a:ext cx="12190730" cy="6858000"/>
          </a:xfrm>
          <a:prstGeom prst="rect">
            <a:avLst/>
          </a:prstGeom>
          <a:noFill/>
          <a:ln w="9525">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pic>
        <p:nvPicPr>
          <p:cNvPr id="2" name="图片 1" descr="神奇色阶ppt"/>
          <p:cNvPicPr>
            <a:picLocks noChangeAspect="1"/>
          </p:cNvPicPr>
          <p:nvPr userDrawn="1"/>
        </p:nvPicPr>
        <p:blipFill>
          <a:blip r:embed="rId2"/>
          <a:stretch>
            <a:fillRect/>
          </a:stretch>
        </p:blipFill>
        <p:spPr>
          <a:xfrm>
            <a:off x="0" y="0"/>
            <a:ext cx="12192000" cy="685800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3"/>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0840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custDataLst>
              <p:tags r:id="rId5"/>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单击此处编辑文本</a:t>
            </a:r>
            <a:endParaRPr lang="zh-CN" altLang="en-US"/>
          </a:p>
        </p:txBody>
      </p:sp>
      <p:sp>
        <p:nvSpPr>
          <p:cNvPr id="6" name="内容占位符 5"/>
          <p:cNvSpPr>
            <a:spLocks noGrp="1"/>
          </p:cNvSpPr>
          <p:nvPr>
            <p:ph sz="quarter" idx="4"/>
            <p:custDataLst>
              <p:tags r:id="rId6"/>
            </p:custDataLst>
          </p:nvPr>
        </p:nvSpPr>
        <p:spPr>
          <a:xfrm>
            <a:off x="623575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custDataLst>
              <p:tags r:id="rId7"/>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a:xfrm>
            <a:off x="4116000" y="6314400"/>
            <a:ext cx="3960000" cy="316800"/>
          </a:xfrm>
        </p:spPr>
        <p:txBody>
          <a:bodyPr/>
          <a:lstStyle/>
          <a:p>
            <a:endParaRPr lang="zh-CN" altLang="en-US"/>
          </a:p>
        </p:txBody>
      </p:sp>
      <p:sp>
        <p:nvSpPr>
          <p:cNvPr id="9" name="灯片编号占位符 8"/>
          <p:cNvSpPr>
            <a:spLocks noGrp="1"/>
          </p:cNvSpPr>
          <p:nvPr>
            <p:ph type="sldNum" sz="quarter" idx="12"/>
            <p:custDataLst>
              <p:tags r:id="rId9"/>
            </p:custDataLst>
          </p:nvPr>
        </p:nvSpPr>
        <p:spPr>
          <a:xfrm>
            <a:off x="8877600" y="6314400"/>
            <a:ext cx="2700000" cy="316800"/>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3"/>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a:xfrm>
            <a:off x="4116000" y="6314400"/>
            <a:ext cx="3960000" cy="316800"/>
          </a:xfrm>
        </p:spPr>
        <p:txBody>
          <a:bodyPr/>
          <a:lstStyle/>
          <a:p>
            <a:endParaRPr lang="zh-CN" altLang="en-US"/>
          </a:p>
        </p:txBody>
      </p:sp>
      <p:sp>
        <p:nvSpPr>
          <p:cNvPr id="5" name="灯片编号占位符 4"/>
          <p:cNvSpPr>
            <a:spLocks noGrp="1"/>
          </p:cNvSpPr>
          <p:nvPr>
            <p:ph type="sldNum" sz="quarter" idx="12"/>
            <p:custDataLst>
              <p:tags r:id="rId5"/>
            </p:custDataLst>
          </p:nvPr>
        </p:nvSpPr>
        <p:spPr>
          <a:xfrm>
            <a:off x="8877600" y="6314400"/>
            <a:ext cx="2700000" cy="316800"/>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a:xfrm>
            <a:off x="4116000" y="6314400"/>
            <a:ext cx="3960000" cy="316800"/>
          </a:xfrm>
        </p:spPr>
        <p:txBody>
          <a:bodyPr/>
          <a:lstStyle/>
          <a:p>
            <a:endParaRPr lang="zh-CN" altLang="en-US"/>
          </a:p>
        </p:txBody>
      </p:sp>
      <p:sp>
        <p:nvSpPr>
          <p:cNvPr id="4" name="灯片编号占位符 3"/>
          <p:cNvSpPr>
            <a:spLocks noGrp="1"/>
          </p:cNvSpPr>
          <p:nvPr>
            <p:ph type="sldNum" sz="quarter" idx="12"/>
            <p:custDataLst>
              <p:tags r:id="rId4"/>
            </p:custDataLst>
          </p:nvPr>
        </p:nvSpPr>
        <p:spPr>
          <a:xfrm>
            <a:off x="8877600" y="6314400"/>
            <a:ext cx="2700000" cy="316800"/>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08400" y="1555200"/>
            <a:ext cx="5233077" cy="4608000"/>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3"/>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4"/>
            </p:custDataLst>
          </p:nvPr>
        </p:nvSpPr>
        <p:spPr>
          <a:xfrm>
            <a:off x="612000" y="6314400"/>
            <a:ext cx="2700000" cy="316800"/>
          </a:xfrm>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a:xfrm>
            <a:off x="4116000" y="6314400"/>
            <a:ext cx="3960000" cy="316800"/>
          </a:xfrm>
        </p:spPr>
        <p:txBody>
          <a:bodyPr/>
          <a:lstStyle/>
          <a:p>
            <a:endParaRPr lang="zh-CN" altLang="en-US" dirty="0"/>
          </a:p>
        </p:txBody>
      </p:sp>
      <p:sp>
        <p:nvSpPr>
          <p:cNvPr id="7" name="灯片编号占位符 6"/>
          <p:cNvSpPr>
            <a:spLocks noGrp="1"/>
          </p:cNvSpPr>
          <p:nvPr>
            <p:ph type="sldNum" sz="quarter" idx="12"/>
            <p:custDataLst>
              <p:tags r:id="rId6"/>
            </p:custDataLst>
          </p:nvPr>
        </p:nvSpPr>
        <p:spPr>
          <a:xfrm>
            <a:off x="8877600" y="6314400"/>
            <a:ext cx="2700000" cy="316800"/>
          </a:xfrm>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a:xfrm>
            <a:off x="608400" y="608400"/>
            <a:ext cx="10969200" cy="705600"/>
          </a:xfrm>
        </p:spPr>
        <p:txBody>
          <a:bodyPr/>
          <a:p>
            <a:r>
              <a:rPr lang="zh-CN" altLang="en-US"/>
              <a:t>单击此处编辑母版标题样式</a:t>
            </a:r>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tags" Target="../tags/tag40.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Tree>
    <p:custDataLst>
      <p:tags r:id="rId13"/>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slideLayout" Target="../slideLayouts/slideLayout4.xml"/><Relationship Id="rId5" Type="http://schemas.openxmlformats.org/officeDocument/2006/relationships/tags" Target="../tags/tag44.xml"/><Relationship Id="rId4" Type="http://schemas.openxmlformats.org/officeDocument/2006/relationships/tags" Target="../tags/tag43.xml"/><Relationship Id="rId3" Type="http://schemas.openxmlformats.org/officeDocument/2006/relationships/tags" Target="../tags/tag42.xml"/><Relationship Id="rId2" Type="http://schemas.openxmlformats.org/officeDocument/2006/relationships/tags" Target="../tags/tag41.xml"/><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9" Type="http://schemas.openxmlformats.org/officeDocument/2006/relationships/tags" Target="../tags/tag72.xml"/><Relationship Id="rId8" Type="http://schemas.openxmlformats.org/officeDocument/2006/relationships/tags" Target="../tags/tag71.xml"/><Relationship Id="rId7" Type="http://schemas.openxmlformats.org/officeDocument/2006/relationships/tags" Target="../tags/tag70.xml"/><Relationship Id="rId6" Type="http://schemas.openxmlformats.org/officeDocument/2006/relationships/tags" Target="../tags/tag69.xml"/><Relationship Id="rId5" Type="http://schemas.openxmlformats.org/officeDocument/2006/relationships/tags" Target="../tags/tag68.xml"/><Relationship Id="rId4" Type="http://schemas.openxmlformats.org/officeDocument/2006/relationships/tags" Target="../tags/tag67.xml"/><Relationship Id="rId3" Type="http://schemas.openxmlformats.org/officeDocument/2006/relationships/tags" Target="../tags/tag66.xml"/><Relationship Id="rId24" Type="http://schemas.openxmlformats.org/officeDocument/2006/relationships/slideLayout" Target="../slideLayouts/slideLayout2.xml"/><Relationship Id="rId23" Type="http://schemas.openxmlformats.org/officeDocument/2006/relationships/tags" Target="../tags/tag85.xml"/><Relationship Id="rId22" Type="http://schemas.openxmlformats.org/officeDocument/2006/relationships/image" Target="../media/image18.png"/><Relationship Id="rId21" Type="http://schemas.openxmlformats.org/officeDocument/2006/relationships/tags" Target="../tags/tag84.xml"/><Relationship Id="rId20" Type="http://schemas.openxmlformats.org/officeDocument/2006/relationships/tags" Target="../tags/tag83.xml"/><Relationship Id="rId2" Type="http://schemas.openxmlformats.org/officeDocument/2006/relationships/tags" Target="../tags/tag65.xml"/><Relationship Id="rId19" Type="http://schemas.openxmlformats.org/officeDocument/2006/relationships/tags" Target="../tags/tag82.xml"/><Relationship Id="rId18" Type="http://schemas.openxmlformats.org/officeDocument/2006/relationships/tags" Target="../tags/tag81.xml"/><Relationship Id="rId17" Type="http://schemas.openxmlformats.org/officeDocument/2006/relationships/tags" Target="../tags/tag80.xml"/><Relationship Id="rId16" Type="http://schemas.openxmlformats.org/officeDocument/2006/relationships/tags" Target="../tags/tag79.xml"/><Relationship Id="rId15" Type="http://schemas.openxmlformats.org/officeDocument/2006/relationships/tags" Target="../tags/tag78.xml"/><Relationship Id="rId14" Type="http://schemas.openxmlformats.org/officeDocument/2006/relationships/tags" Target="../tags/tag77.xml"/><Relationship Id="rId13" Type="http://schemas.openxmlformats.org/officeDocument/2006/relationships/tags" Target="../tags/tag76.xml"/><Relationship Id="rId12" Type="http://schemas.openxmlformats.org/officeDocument/2006/relationships/tags" Target="../tags/tag75.xml"/><Relationship Id="rId11" Type="http://schemas.openxmlformats.org/officeDocument/2006/relationships/tags" Target="../tags/tag74.xml"/><Relationship Id="rId10" Type="http://schemas.openxmlformats.org/officeDocument/2006/relationships/tags" Target="../tags/tag73.xml"/><Relationship Id="rId1" Type="http://schemas.openxmlformats.org/officeDocument/2006/relationships/tags" Target="../tags/tag64.xml"/></Relationships>
</file>

<file path=ppt/slides/_rels/slide11.xml.rels><?xml version="1.0" encoding="UTF-8" standalone="yes"?>
<Relationships xmlns="http://schemas.openxmlformats.org/package/2006/relationships"><Relationship Id="rId9" Type="http://schemas.openxmlformats.org/officeDocument/2006/relationships/tags" Target="../tags/tag94.xml"/><Relationship Id="rId8" Type="http://schemas.openxmlformats.org/officeDocument/2006/relationships/tags" Target="../tags/tag93.xml"/><Relationship Id="rId7" Type="http://schemas.openxmlformats.org/officeDocument/2006/relationships/tags" Target="../tags/tag92.xml"/><Relationship Id="rId6" Type="http://schemas.openxmlformats.org/officeDocument/2006/relationships/tags" Target="../tags/tag91.xml"/><Relationship Id="rId5" Type="http://schemas.openxmlformats.org/officeDocument/2006/relationships/tags" Target="../tags/tag90.xml"/><Relationship Id="rId4" Type="http://schemas.openxmlformats.org/officeDocument/2006/relationships/tags" Target="../tags/tag89.xml"/><Relationship Id="rId3" Type="http://schemas.openxmlformats.org/officeDocument/2006/relationships/tags" Target="../tags/tag88.xml"/><Relationship Id="rId2" Type="http://schemas.openxmlformats.org/officeDocument/2006/relationships/tags" Target="../tags/tag87.xml"/><Relationship Id="rId16" Type="http://schemas.openxmlformats.org/officeDocument/2006/relationships/slideLayout" Target="../slideLayouts/slideLayout2.xml"/><Relationship Id="rId15" Type="http://schemas.openxmlformats.org/officeDocument/2006/relationships/tags" Target="../tags/tag100.xml"/><Relationship Id="rId14" Type="http://schemas.openxmlformats.org/officeDocument/2006/relationships/tags" Target="../tags/tag99.xml"/><Relationship Id="rId13" Type="http://schemas.openxmlformats.org/officeDocument/2006/relationships/tags" Target="../tags/tag98.xml"/><Relationship Id="rId12" Type="http://schemas.openxmlformats.org/officeDocument/2006/relationships/tags" Target="../tags/tag97.xml"/><Relationship Id="rId11" Type="http://schemas.openxmlformats.org/officeDocument/2006/relationships/tags" Target="../tags/tag96.xml"/><Relationship Id="rId10" Type="http://schemas.openxmlformats.org/officeDocument/2006/relationships/tags" Target="../tags/tag95.xml"/><Relationship Id="rId1" Type="http://schemas.openxmlformats.org/officeDocument/2006/relationships/tags" Target="../tags/tag86.xml"/></Relationships>
</file>

<file path=ppt/slides/_rels/slide12.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103.xml"/><Relationship Id="rId3" Type="http://schemas.openxmlformats.org/officeDocument/2006/relationships/image" Target="../media/image19.png"/><Relationship Id="rId2" Type="http://schemas.openxmlformats.org/officeDocument/2006/relationships/tags" Target="../tags/tag102.xml"/><Relationship Id="rId1" Type="http://schemas.openxmlformats.org/officeDocument/2006/relationships/tags" Target="../tags/tag101.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5.xml"/><Relationship Id="rId1" Type="http://schemas.openxmlformats.org/officeDocument/2006/relationships/tags" Target="../tags/tag104.xml"/></Relationships>
</file>

<file path=ppt/slides/_rels/slide14.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108.xml"/><Relationship Id="rId3" Type="http://schemas.openxmlformats.org/officeDocument/2006/relationships/image" Target="../media/image20.png"/><Relationship Id="rId2" Type="http://schemas.openxmlformats.org/officeDocument/2006/relationships/tags" Target="../tags/tag107.xml"/><Relationship Id="rId1" Type="http://schemas.openxmlformats.org/officeDocument/2006/relationships/tags" Target="../tags/tag106.xml"/></Relationships>
</file>

<file path=ppt/slides/_rels/slide15.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110.xml"/><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tags" Target="../tags/tag109.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2.xml"/><Relationship Id="rId1" Type="http://schemas.openxmlformats.org/officeDocument/2006/relationships/tags" Target="../tags/tag111.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4.xml"/><Relationship Id="rId1" Type="http://schemas.openxmlformats.org/officeDocument/2006/relationships/tags" Target="../tags/tag113.xml"/></Relationships>
</file>

<file path=ppt/slides/_rels/slide18.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116.xml"/><Relationship Id="rId2" Type="http://schemas.openxmlformats.org/officeDocument/2006/relationships/image" Target="../media/image23.png"/><Relationship Id="rId1" Type="http://schemas.openxmlformats.org/officeDocument/2006/relationships/tags" Target="../tags/tag115.xml"/></Relationships>
</file>

<file path=ppt/slides/_rels/slide19.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tags" Target="../tags/tag123.xml"/><Relationship Id="rId7" Type="http://schemas.openxmlformats.org/officeDocument/2006/relationships/tags" Target="../tags/tag122.xml"/><Relationship Id="rId6" Type="http://schemas.openxmlformats.org/officeDocument/2006/relationships/tags" Target="../tags/tag121.xml"/><Relationship Id="rId5" Type="http://schemas.openxmlformats.org/officeDocument/2006/relationships/tags" Target="../tags/tag120.xml"/><Relationship Id="rId4" Type="http://schemas.openxmlformats.org/officeDocument/2006/relationships/image" Target="../media/image24.png"/><Relationship Id="rId3" Type="http://schemas.openxmlformats.org/officeDocument/2006/relationships/tags" Target="../tags/tag119.xml"/><Relationship Id="rId2" Type="http://schemas.openxmlformats.org/officeDocument/2006/relationships/tags" Target="../tags/tag118.xml"/><Relationship Id="rId1" Type="http://schemas.openxmlformats.org/officeDocument/2006/relationships/tags" Target="../tags/tag117.xml"/></Relationships>
</file>

<file path=ppt/slides/_rels/slide2.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46.xml"/><Relationship Id="rId2" Type="http://schemas.openxmlformats.org/officeDocument/2006/relationships/image" Target="../media/image5.png"/><Relationship Id="rId1" Type="http://schemas.openxmlformats.org/officeDocument/2006/relationships/tags" Target="../tags/tag45.xml"/></Relationships>
</file>

<file path=ppt/slides/_rels/slide20.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tags" Target="../tags/tag128.xml"/><Relationship Id="rId5" Type="http://schemas.openxmlformats.org/officeDocument/2006/relationships/tags" Target="../tags/tag127.xml"/><Relationship Id="rId4" Type="http://schemas.openxmlformats.org/officeDocument/2006/relationships/tags" Target="../tags/tag126.xml"/><Relationship Id="rId3" Type="http://schemas.openxmlformats.org/officeDocument/2006/relationships/image" Target="../media/image25.png"/><Relationship Id="rId2" Type="http://schemas.openxmlformats.org/officeDocument/2006/relationships/tags" Target="../tags/tag125.xml"/><Relationship Id="rId1" Type="http://schemas.openxmlformats.org/officeDocument/2006/relationships/tags" Target="../tags/tag124.xml"/></Relationships>
</file>

<file path=ppt/slides/_rels/slide21.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tags" Target="../tags/tag132.xml"/><Relationship Id="rId5" Type="http://schemas.openxmlformats.org/officeDocument/2006/relationships/image" Target="../media/image27.png"/><Relationship Id="rId4" Type="http://schemas.openxmlformats.org/officeDocument/2006/relationships/tags" Target="../tags/tag131.xml"/><Relationship Id="rId3" Type="http://schemas.openxmlformats.org/officeDocument/2006/relationships/image" Target="../media/image26.png"/><Relationship Id="rId2" Type="http://schemas.openxmlformats.org/officeDocument/2006/relationships/tags" Target="../tags/tag130.xml"/><Relationship Id="rId1" Type="http://schemas.openxmlformats.org/officeDocument/2006/relationships/tags" Target="../tags/tag129.xml"/></Relationships>
</file>

<file path=ppt/slides/_rels/slide22.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tags" Target="../tags/tag136.xml"/><Relationship Id="rId5" Type="http://schemas.openxmlformats.org/officeDocument/2006/relationships/image" Target="../media/image29.png"/><Relationship Id="rId4" Type="http://schemas.openxmlformats.org/officeDocument/2006/relationships/tags" Target="../tags/tag135.xml"/><Relationship Id="rId3" Type="http://schemas.openxmlformats.org/officeDocument/2006/relationships/image" Target="../media/image28.png"/><Relationship Id="rId2" Type="http://schemas.openxmlformats.org/officeDocument/2006/relationships/tags" Target="../tags/tag134.xml"/><Relationship Id="rId1" Type="http://schemas.openxmlformats.org/officeDocument/2006/relationships/tags" Target="../tags/tag133.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38.xml"/><Relationship Id="rId1" Type="http://schemas.openxmlformats.org/officeDocument/2006/relationships/tags" Target="../tags/tag137.xml"/></Relationships>
</file>

<file path=ppt/slides/_rels/slide24.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140.xml"/><Relationship Id="rId2" Type="http://schemas.openxmlformats.org/officeDocument/2006/relationships/image" Target="../media/image30.png"/><Relationship Id="rId1" Type="http://schemas.openxmlformats.org/officeDocument/2006/relationships/tags" Target="../tags/tag139.xml"/></Relationships>
</file>

<file path=ppt/slides/_rels/slide25.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144.xml"/><Relationship Id="rId3" Type="http://schemas.openxmlformats.org/officeDocument/2006/relationships/tags" Target="../tags/tag143.xml"/><Relationship Id="rId2" Type="http://schemas.openxmlformats.org/officeDocument/2006/relationships/tags" Target="../tags/tag142.xml"/><Relationship Id="rId1" Type="http://schemas.openxmlformats.org/officeDocument/2006/relationships/tags" Target="../tags/tag141.xml"/></Relationships>
</file>

<file path=ppt/slides/_rels/slide3.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48.xml"/><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tags" Target="../tags/tag47.xml"/></Relationships>
</file>

<file path=ppt/slides/_rels/slide4.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50.xml"/><Relationship Id="rId2" Type="http://schemas.openxmlformats.org/officeDocument/2006/relationships/image" Target="../media/image8.png"/><Relationship Id="rId1" Type="http://schemas.openxmlformats.org/officeDocument/2006/relationships/tags" Target="../tags/tag49.xml"/></Relationships>
</file>

<file path=ppt/slides/_rels/slide5.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52.xml"/><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tags" Target="../tags/tag51.xml"/></Relationships>
</file>

<file path=ppt/slides/_rels/slide6.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tags" Target="../tags/tag56.xml"/><Relationship Id="rId4" Type="http://schemas.openxmlformats.org/officeDocument/2006/relationships/image" Target="../media/image11.png"/><Relationship Id="rId3" Type="http://schemas.openxmlformats.org/officeDocument/2006/relationships/tags" Target="../tags/tag55.xml"/><Relationship Id="rId2" Type="http://schemas.openxmlformats.org/officeDocument/2006/relationships/tags" Target="../tags/tag54.xml"/><Relationship Id="rId1" Type="http://schemas.openxmlformats.org/officeDocument/2006/relationships/tags" Target="../tags/tag53.xml"/></Relationships>
</file>

<file path=ppt/slides/_rels/slide7.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59.xml"/><Relationship Id="rId3" Type="http://schemas.openxmlformats.org/officeDocument/2006/relationships/image" Target="../media/image12.png"/><Relationship Id="rId2" Type="http://schemas.openxmlformats.org/officeDocument/2006/relationships/tags" Target="../tags/tag58.xml"/><Relationship Id="rId1" Type="http://schemas.openxmlformats.org/officeDocument/2006/relationships/tags" Target="../tags/tag57.xml"/></Relationships>
</file>

<file path=ppt/slides/_rels/slide8.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61.xml"/><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tags" Target="../tags/tag60.xml"/></Relationships>
</file>

<file path=ppt/slides/_rels/slide9.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tags" Target="../tags/tag63.xml"/><Relationship Id="rId4" Type="http://schemas.openxmlformats.org/officeDocument/2006/relationships/image" Target="../media/image17.png"/><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tags" Target="../tags/tag6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8" name="图片 7" descr="矢量智能对象"/>
          <p:cNvPicPr>
            <a:picLocks noChangeAspect="1"/>
          </p:cNvPicPr>
          <p:nvPr userDrawn="1"/>
        </p:nvPicPr>
        <p:blipFill>
          <a:blip r:embed="rId1"/>
          <a:stretch>
            <a:fillRect/>
          </a:stretch>
        </p:blipFill>
        <p:spPr>
          <a:xfrm>
            <a:off x="5334000" y="718185"/>
            <a:ext cx="1524000" cy="330200"/>
          </a:xfrm>
          <a:prstGeom prst="rect">
            <a:avLst/>
          </a:prstGeom>
        </p:spPr>
      </p:pic>
      <p:sp>
        <p:nvSpPr>
          <p:cNvPr id="3" name="文本框 2"/>
          <p:cNvSpPr txBox="1"/>
          <p:nvPr>
            <p:custDataLst>
              <p:tags r:id="rId2"/>
            </p:custDataLst>
          </p:nvPr>
        </p:nvSpPr>
        <p:spPr>
          <a:xfrm>
            <a:off x="1210310" y="1852295"/>
            <a:ext cx="10262235" cy="1240155"/>
          </a:xfrm>
          <a:prstGeom prst="rect">
            <a:avLst/>
          </a:prstGeom>
          <a:noFill/>
        </p:spPr>
        <p:txBody>
          <a:bodyPr wrap="square" rtlCol="0">
            <a:spAutoFit/>
          </a:bodyPr>
          <a:p>
            <a:pPr indent="0" algn="ctr" fontAlgn="auto">
              <a:lnSpc>
                <a:spcPct val="90000"/>
              </a:lnSpc>
            </a:pPr>
            <a:r>
              <a:rPr lang="zh-CN" sz="8300" kern="0" spc="-200">
                <a:gradFill>
                  <a:gsLst>
                    <a:gs pos="0">
                      <a:srgbClr val="FFFDF5"/>
                    </a:gs>
                    <a:gs pos="100000">
                      <a:srgbClr val="FFF6CD"/>
                    </a:gs>
                  </a:gsLst>
                  <a:lin ang="5400000" scaled="0"/>
                </a:gradFill>
                <a:latin typeface="思源黑体 CN Bold" panose="020B0800000000000000" charset="-122"/>
                <a:ea typeface="思源黑体 CN Bold" panose="020B0800000000000000" charset="-122"/>
                <a:cs typeface="思源黑体 CN Bold" panose="020B0800000000000000" charset="-122"/>
              </a:rPr>
              <a:t>神奇色阶</a:t>
            </a:r>
            <a:r>
              <a:rPr lang="en-US" altLang="zh-CN" sz="8300" kern="0" spc="-200">
                <a:gradFill>
                  <a:gsLst>
                    <a:gs pos="0">
                      <a:srgbClr val="FFFDF5"/>
                    </a:gs>
                    <a:gs pos="100000">
                      <a:srgbClr val="FFF6CD"/>
                    </a:gs>
                  </a:gsLst>
                  <a:lin ang="5400000" scaled="0"/>
                </a:gradFill>
                <a:latin typeface="思源黑体 CN Bold" panose="020B0800000000000000" charset="-122"/>
                <a:ea typeface="思源黑体 CN Bold" panose="020B0800000000000000" charset="-122"/>
                <a:cs typeface="思源黑体 CN Bold" panose="020B0800000000000000" charset="-122"/>
              </a:rPr>
              <a:t>-</a:t>
            </a:r>
            <a:r>
              <a:rPr lang="zh-CN" altLang="en-US" sz="8300" kern="0" spc="-200">
                <a:gradFill>
                  <a:gsLst>
                    <a:gs pos="0">
                      <a:srgbClr val="FFFDF5"/>
                    </a:gs>
                    <a:gs pos="100000">
                      <a:srgbClr val="FFF6CD"/>
                    </a:gs>
                  </a:gsLst>
                  <a:lin ang="5400000" scaled="0"/>
                </a:gradFill>
                <a:latin typeface="思源黑体 CN Bold" panose="020B0800000000000000" charset="-122"/>
                <a:ea typeface="思源黑体 CN Bold" panose="020B0800000000000000" charset="-122"/>
                <a:cs typeface="思源黑体 CN Bold" panose="020B0800000000000000" charset="-122"/>
              </a:rPr>
              <a:t>神奇</a:t>
            </a:r>
            <a:r>
              <a:rPr lang="zh-CN" altLang="en-US" sz="8300" kern="0" spc="-200">
                <a:gradFill>
                  <a:gsLst>
                    <a:gs pos="0">
                      <a:srgbClr val="FFFDF5"/>
                    </a:gs>
                    <a:gs pos="100000">
                      <a:srgbClr val="FFF6CD"/>
                    </a:gs>
                  </a:gsLst>
                  <a:lin ang="5400000" scaled="0"/>
                </a:gradFill>
                <a:latin typeface="思源黑体 CN Bold" panose="020B0800000000000000" charset="-122"/>
                <a:ea typeface="思源黑体 CN Bold" panose="020B0800000000000000" charset="-122"/>
                <a:cs typeface="思源黑体 CN Bold" panose="020B0800000000000000" charset="-122"/>
              </a:rPr>
              <a:t>战法</a:t>
            </a:r>
            <a:endParaRPr lang="zh-CN" altLang="en-US" sz="8300" kern="0" spc="-200">
              <a:gradFill>
                <a:gsLst>
                  <a:gs pos="0">
                    <a:srgbClr val="FFFDF5"/>
                  </a:gs>
                  <a:gs pos="100000">
                    <a:srgbClr val="FFF6CD"/>
                  </a:gs>
                </a:gsLst>
                <a:lin ang="5400000" scaled="0"/>
              </a:gradFill>
              <a:latin typeface="思源黑体 CN Bold" panose="020B0800000000000000" charset="-122"/>
              <a:ea typeface="思源黑体 CN Bold" panose="020B0800000000000000" charset="-122"/>
              <a:cs typeface="思源黑体 CN Bold" panose="020B0800000000000000" charset="-122"/>
            </a:endParaRPr>
          </a:p>
        </p:txBody>
      </p:sp>
      <p:grpSp>
        <p:nvGrpSpPr>
          <p:cNvPr id="7" name="组合 6"/>
          <p:cNvGrpSpPr/>
          <p:nvPr/>
        </p:nvGrpSpPr>
        <p:grpSpPr>
          <a:xfrm>
            <a:off x="3138170" y="3429000"/>
            <a:ext cx="6108700" cy="1076325"/>
            <a:chOff x="4585" y="6136"/>
            <a:chExt cx="9620" cy="1695"/>
          </a:xfrm>
        </p:grpSpPr>
        <p:sp>
          <p:nvSpPr>
            <p:cNvPr id="12" name="文本框 11"/>
            <p:cNvSpPr txBox="1"/>
            <p:nvPr>
              <p:custDataLst>
                <p:tags r:id="rId3"/>
              </p:custDataLst>
            </p:nvPr>
          </p:nvSpPr>
          <p:spPr>
            <a:xfrm>
              <a:off x="9547" y="6136"/>
              <a:ext cx="4658" cy="1695"/>
            </a:xfrm>
            <a:prstGeom prst="rect">
              <a:avLst/>
            </a:prstGeom>
            <a:noFill/>
            <a:ln>
              <a:solidFill>
                <a:schemeClr val="bg1"/>
              </a:solidFill>
            </a:ln>
          </p:spPr>
          <p:txBody>
            <a:bodyPr wrap="square" rtlCol="0">
              <a:spAutoFit/>
            </a:bodyPr>
            <a:p>
              <a:pPr algn="ctr"/>
              <a:r>
                <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投资</a:t>
              </a:r>
              <a:r>
                <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顾问执业编号：</a:t>
              </a:r>
              <a:r>
                <a:rPr lang="en-US" altLang="zh-CN"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A1120625040003</a:t>
              </a:r>
              <a:endParaRPr lang="en-US" altLang="zh-CN"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a:p>
              <a:pPr algn="ctr"/>
              <a:r>
                <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基金从业执业编号：</a:t>
              </a:r>
              <a:r>
                <a:rPr lang="en-US" altLang="zh-CN"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A20250618012527</a:t>
              </a:r>
              <a:endPar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sp>
          <p:nvSpPr>
            <p:cNvPr id="6" name="文本框 5"/>
            <p:cNvSpPr txBox="1"/>
            <p:nvPr>
              <p:custDataLst>
                <p:tags r:id="rId4"/>
              </p:custDataLst>
            </p:nvPr>
          </p:nvSpPr>
          <p:spPr>
            <a:xfrm>
              <a:off x="4585" y="6136"/>
              <a:ext cx="4658" cy="531"/>
            </a:xfrm>
            <a:prstGeom prst="rect">
              <a:avLst/>
            </a:prstGeom>
            <a:noFill/>
            <a:ln>
              <a:solidFill>
                <a:schemeClr val="bg1"/>
              </a:solidFill>
            </a:ln>
          </p:spPr>
          <p:txBody>
            <a:bodyPr wrap="square" rtlCol="0">
              <a:spAutoFit/>
            </a:bodyPr>
            <a:p>
              <a:pPr algn="ctr"/>
              <a:r>
                <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主讲老师：</a:t>
              </a:r>
              <a:r>
                <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何祖光</a:t>
              </a:r>
              <a:endPar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grpSp>
    </p:spTree>
    <p:custDataLst>
      <p:tags r:id="rId5"/>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道氏理论（古老、</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著名）</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cxnSp>
        <p:nvCxnSpPr>
          <p:cNvPr id="16" name="肘形连接符 15"/>
          <p:cNvCxnSpPr/>
          <p:nvPr>
            <p:custDataLst>
              <p:tags r:id="rId2"/>
            </p:custDataLst>
          </p:nvPr>
        </p:nvCxnSpPr>
        <p:spPr>
          <a:xfrm rot="10800000" flipV="1">
            <a:off x="4856481" y="2845436"/>
            <a:ext cx="1092835" cy="378000"/>
          </a:xfrm>
          <a:prstGeom prst="bentConnector3">
            <a:avLst>
              <a:gd name="adj1" fmla="val 57408"/>
            </a:avLst>
          </a:prstGeom>
          <a:ln w="12700" cmpd="sng">
            <a:solidFill>
              <a:schemeClr val="accent1">
                <a:lumMod val="60000"/>
                <a:lumOff val="40000"/>
              </a:schemeClr>
            </a:solidFill>
            <a:prstDash val="dash"/>
            <a:headEnd type="oval" w="med" len="med"/>
          </a:ln>
        </p:spPr>
        <p:style>
          <a:lnRef idx="2">
            <a:schemeClr val="accent1"/>
          </a:lnRef>
          <a:fillRef idx="0">
            <a:srgbClr val="FFFFFF"/>
          </a:fillRef>
          <a:effectRef idx="0">
            <a:srgbClr val="FFFFFF"/>
          </a:effectRef>
          <a:fontRef idx="minor">
            <a:schemeClr val="tx1"/>
          </a:fontRef>
        </p:style>
      </p:cxnSp>
      <p:cxnSp>
        <p:nvCxnSpPr>
          <p:cNvPr id="38" name="肘形连接符 37"/>
          <p:cNvCxnSpPr/>
          <p:nvPr>
            <p:custDataLst>
              <p:tags r:id="rId3"/>
            </p:custDataLst>
          </p:nvPr>
        </p:nvCxnSpPr>
        <p:spPr>
          <a:xfrm rot="10800000" flipV="1">
            <a:off x="4856481" y="3625851"/>
            <a:ext cx="1092835" cy="288000"/>
          </a:xfrm>
          <a:prstGeom prst="bentConnector3">
            <a:avLst>
              <a:gd name="adj1" fmla="val 48576"/>
            </a:avLst>
          </a:prstGeom>
          <a:ln w="12700" cmpd="sng">
            <a:solidFill>
              <a:schemeClr val="accent2">
                <a:lumMod val="60000"/>
                <a:lumOff val="40000"/>
              </a:schemeClr>
            </a:solidFill>
            <a:prstDash val="dash"/>
            <a:headEnd type="oval" w="med" len="med"/>
          </a:ln>
        </p:spPr>
        <p:style>
          <a:lnRef idx="2">
            <a:schemeClr val="accent1"/>
          </a:lnRef>
          <a:fillRef idx="0">
            <a:srgbClr val="FFFFFF"/>
          </a:fillRef>
          <a:effectRef idx="0">
            <a:srgbClr val="FFFFFF"/>
          </a:effectRef>
          <a:fontRef idx="minor">
            <a:schemeClr val="tx1"/>
          </a:fontRef>
        </p:style>
      </p:cxnSp>
      <p:cxnSp>
        <p:nvCxnSpPr>
          <p:cNvPr id="43" name="肘形连接符 42"/>
          <p:cNvCxnSpPr/>
          <p:nvPr>
            <p:custDataLst>
              <p:tags r:id="rId4"/>
            </p:custDataLst>
          </p:nvPr>
        </p:nvCxnSpPr>
        <p:spPr>
          <a:xfrm rot="10800000" flipV="1">
            <a:off x="4761230" y="4418966"/>
            <a:ext cx="1188000" cy="468000"/>
          </a:xfrm>
          <a:prstGeom prst="bentConnector3">
            <a:avLst>
              <a:gd name="adj1" fmla="val 33933"/>
            </a:avLst>
          </a:prstGeom>
          <a:ln w="12700" cmpd="sng">
            <a:solidFill>
              <a:schemeClr val="accent1">
                <a:lumMod val="60000"/>
                <a:lumOff val="40000"/>
              </a:schemeClr>
            </a:solidFill>
            <a:prstDash val="dash"/>
            <a:headEnd type="oval" w="med" len="med"/>
          </a:ln>
        </p:spPr>
        <p:style>
          <a:lnRef idx="2">
            <a:schemeClr val="accent1"/>
          </a:lnRef>
          <a:fillRef idx="0">
            <a:srgbClr val="FFFFFF"/>
          </a:fillRef>
          <a:effectRef idx="0">
            <a:srgbClr val="FFFFFF"/>
          </a:effectRef>
          <a:fontRef idx="minor">
            <a:schemeClr val="tx1"/>
          </a:fontRef>
        </p:style>
      </p:cxnSp>
      <p:sp>
        <p:nvSpPr>
          <p:cNvPr id="12" name="等腰三角形 5"/>
          <p:cNvSpPr/>
          <p:nvPr>
            <p:custDataLst>
              <p:tags r:id="rId5"/>
            </p:custDataLst>
          </p:nvPr>
        </p:nvSpPr>
        <p:spPr>
          <a:xfrm>
            <a:off x="1562100" y="2176146"/>
            <a:ext cx="3388995" cy="2058035"/>
          </a:xfrm>
          <a:custGeom>
            <a:avLst/>
            <a:gdLst>
              <a:gd name="connsiteX0" fmla="*/ 0 w 5337"/>
              <a:gd name="connsiteY0" fmla="*/ 3241 h 3241"/>
              <a:gd name="connsiteX1" fmla="*/ 2700 w 5337"/>
              <a:gd name="connsiteY1" fmla="*/ 0 h 3241"/>
              <a:gd name="connsiteX2" fmla="*/ 5337 w 5337"/>
              <a:gd name="connsiteY2" fmla="*/ 1978 h 3241"/>
              <a:gd name="connsiteX3" fmla="*/ 0 w 5337"/>
              <a:gd name="connsiteY3" fmla="*/ 3241 h 3241"/>
            </a:gdLst>
            <a:ahLst/>
            <a:cxnLst>
              <a:cxn ang="0">
                <a:pos x="connsiteX0" y="connsiteY0"/>
              </a:cxn>
              <a:cxn ang="0">
                <a:pos x="connsiteX1" y="connsiteY1"/>
              </a:cxn>
              <a:cxn ang="0">
                <a:pos x="connsiteX2" y="connsiteY2"/>
              </a:cxn>
              <a:cxn ang="0">
                <a:pos x="connsiteX3" y="connsiteY3"/>
              </a:cxn>
            </a:cxnLst>
            <a:rect l="l" t="t" r="r" b="b"/>
            <a:pathLst>
              <a:path w="5337" h="3241">
                <a:moveTo>
                  <a:pt x="0" y="3241"/>
                </a:moveTo>
                <a:lnTo>
                  <a:pt x="2700" y="0"/>
                </a:lnTo>
                <a:lnTo>
                  <a:pt x="5337" y="1978"/>
                </a:lnTo>
                <a:lnTo>
                  <a:pt x="0" y="3241"/>
                </a:lnTo>
                <a:close/>
              </a:path>
            </a:pathLst>
          </a:custGeom>
          <a:gradFill>
            <a:gsLst>
              <a:gs pos="30000">
                <a:schemeClr val="accent1">
                  <a:lumMod val="80000"/>
                  <a:alpha val="100000"/>
                </a:schemeClr>
              </a:gs>
              <a:gs pos="100000">
                <a:schemeClr val="accent1">
                  <a:lumMod val="95000"/>
                  <a:alpha val="100000"/>
                </a:schemeClr>
              </a:gs>
            </a:gsLst>
            <a:lin ang="2700000" scaled="0"/>
          </a:gradFill>
          <a:ln>
            <a:noFill/>
          </a:ln>
          <a:effectLst>
            <a:outerShdw blurRad="76200" dist="76200" dir="8100000" algn="tr" rotWithShape="0">
              <a:schemeClr val="accent1">
                <a:lumMod val="75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323850" bIns="39624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zh-CN" altLang="en-US" b="1">
              <a:solidFill>
                <a:schemeClr val="lt1"/>
              </a:solidFill>
              <a:latin typeface="+mj-ea"/>
              <a:ea typeface="+mj-ea"/>
              <a:sym typeface="+mn-ea"/>
            </a:endParaRPr>
          </a:p>
        </p:txBody>
      </p:sp>
      <p:sp>
        <p:nvSpPr>
          <p:cNvPr id="14" name="梯形 6"/>
          <p:cNvSpPr/>
          <p:nvPr>
            <p:custDataLst>
              <p:tags r:id="rId6"/>
            </p:custDataLst>
          </p:nvPr>
        </p:nvSpPr>
        <p:spPr>
          <a:xfrm rot="12600000">
            <a:off x="2679065" y="2230121"/>
            <a:ext cx="2596515" cy="594995"/>
          </a:xfrm>
          <a:custGeom>
            <a:avLst/>
            <a:gdLst>
              <a:gd name="connsiteX0" fmla="*/ 188 w 3400"/>
              <a:gd name="connsiteY0" fmla="*/ 411 h 779"/>
              <a:gd name="connsiteX1" fmla="*/ 0 w 3400"/>
              <a:gd name="connsiteY1" fmla="*/ 0 h 779"/>
              <a:gd name="connsiteX2" fmla="*/ 2726 w 3400"/>
              <a:gd name="connsiteY2" fmla="*/ 316 h 779"/>
              <a:gd name="connsiteX3" fmla="*/ 3400 w 3400"/>
              <a:gd name="connsiteY3" fmla="*/ 779 h 779"/>
              <a:gd name="connsiteX4" fmla="*/ 188 w 3400"/>
              <a:gd name="connsiteY4" fmla="*/ 411 h 7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00" h="779">
                <a:moveTo>
                  <a:pt x="188" y="411"/>
                </a:moveTo>
                <a:lnTo>
                  <a:pt x="0" y="0"/>
                </a:lnTo>
                <a:lnTo>
                  <a:pt x="2726" y="316"/>
                </a:lnTo>
                <a:lnTo>
                  <a:pt x="3400" y="779"/>
                </a:lnTo>
                <a:lnTo>
                  <a:pt x="188" y="411"/>
                </a:lnTo>
                <a:close/>
              </a:path>
            </a:pathLst>
          </a:custGeom>
          <a:gradFill>
            <a:gsLst>
              <a:gs pos="25000">
                <a:schemeClr val="accent1">
                  <a:lumMod val="95000"/>
                  <a:lumOff val="5000"/>
                  <a:alpha val="100000"/>
                </a:schemeClr>
              </a:gs>
              <a:gs pos="90000">
                <a:schemeClr val="accent1">
                  <a:lumMod val="90000"/>
                  <a:lumOff val="10000"/>
                  <a:alpha val="100000"/>
                </a:schemeClr>
              </a:gs>
            </a:gsLst>
            <a:lin ang="27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323850" bIns="39624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en-US" altLang="zh-CN" b="1">
              <a:solidFill>
                <a:schemeClr val="lt1"/>
              </a:solidFill>
              <a:latin typeface="+mj-ea"/>
              <a:ea typeface="+mj-ea"/>
              <a:sym typeface="+mn-ea"/>
            </a:endParaRPr>
          </a:p>
        </p:txBody>
      </p:sp>
      <p:sp>
        <p:nvSpPr>
          <p:cNvPr id="18" name="等腰三角形 5"/>
          <p:cNvSpPr/>
          <p:nvPr>
            <p:custDataLst>
              <p:tags r:id="rId7"/>
            </p:custDataLst>
          </p:nvPr>
        </p:nvSpPr>
        <p:spPr>
          <a:xfrm>
            <a:off x="2687956" y="3306446"/>
            <a:ext cx="2209800" cy="1329055"/>
          </a:xfrm>
          <a:custGeom>
            <a:avLst/>
            <a:gdLst>
              <a:gd name="connsiteX0" fmla="*/ 0 w 3012"/>
              <a:gd name="connsiteY0" fmla="*/ 1816 h 1816"/>
              <a:gd name="connsiteX1" fmla="*/ 1511 w 3012"/>
              <a:gd name="connsiteY1" fmla="*/ 0 h 1816"/>
              <a:gd name="connsiteX2" fmla="*/ 3012 w 3012"/>
              <a:gd name="connsiteY2" fmla="*/ 1102 h 1816"/>
              <a:gd name="connsiteX3" fmla="*/ 0 w 3012"/>
              <a:gd name="connsiteY3" fmla="*/ 1816 h 1816"/>
            </a:gdLst>
            <a:ahLst/>
            <a:cxnLst>
              <a:cxn ang="0">
                <a:pos x="connsiteX0" y="connsiteY0"/>
              </a:cxn>
              <a:cxn ang="0">
                <a:pos x="connsiteX1" y="connsiteY1"/>
              </a:cxn>
              <a:cxn ang="0">
                <a:pos x="connsiteX2" y="connsiteY2"/>
              </a:cxn>
              <a:cxn ang="0">
                <a:pos x="connsiteX3" y="connsiteY3"/>
              </a:cxn>
            </a:cxnLst>
            <a:rect l="l" t="t" r="r" b="b"/>
            <a:pathLst>
              <a:path w="3012" h="1816">
                <a:moveTo>
                  <a:pt x="0" y="1816"/>
                </a:moveTo>
                <a:lnTo>
                  <a:pt x="1511" y="0"/>
                </a:lnTo>
                <a:lnTo>
                  <a:pt x="3012" y="1102"/>
                </a:lnTo>
                <a:lnTo>
                  <a:pt x="0" y="1816"/>
                </a:lnTo>
                <a:close/>
              </a:path>
            </a:pathLst>
          </a:custGeom>
          <a:gradFill>
            <a:gsLst>
              <a:gs pos="30000">
                <a:schemeClr val="accent2">
                  <a:lumMod val="80000"/>
                  <a:alpha val="100000"/>
                </a:schemeClr>
              </a:gs>
              <a:gs pos="100000">
                <a:schemeClr val="accent2">
                  <a:lumMod val="95000"/>
                  <a:alpha val="100000"/>
                </a:schemeClr>
              </a:gs>
            </a:gsLst>
            <a:lin ang="2700000" scaled="0"/>
          </a:gradFill>
          <a:ln>
            <a:noFill/>
          </a:ln>
          <a:effectLst>
            <a:outerShdw blurRad="76200" dist="76200" dir="8100000" algn="tr" rotWithShape="0">
              <a:schemeClr val="accent2">
                <a:lumMod val="75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323850" bIns="39624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zh-CN" altLang="en-US" b="1">
              <a:solidFill>
                <a:schemeClr val="lt1"/>
              </a:solidFill>
              <a:latin typeface="+mj-ea"/>
              <a:ea typeface="+mj-ea"/>
              <a:sym typeface="+mn-ea"/>
            </a:endParaRPr>
          </a:p>
        </p:txBody>
      </p:sp>
      <p:sp>
        <p:nvSpPr>
          <p:cNvPr id="20" name="梯形 6"/>
          <p:cNvSpPr/>
          <p:nvPr>
            <p:custDataLst>
              <p:tags r:id="rId8"/>
            </p:custDataLst>
          </p:nvPr>
        </p:nvSpPr>
        <p:spPr>
          <a:xfrm rot="12600000">
            <a:off x="3260090" y="3157856"/>
            <a:ext cx="1895475" cy="520065"/>
          </a:xfrm>
          <a:custGeom>
            <a:avLst/>
            <a:gdLst>
              <a:gd name="connsiteX0" fmla="*/ 206 w 2584"/>
              <a:gd name="connsiteY0" fmla="*/ 443 h 711"/>
              <a:gd name="connsiteX1" fmla="*/ 0 w 2584"/>
              <a:gd name="connsiteY1" fmla="*/ 0 h 711"/>
              <a:gd name="connsiteX2" fmla="*/ 1855 w 2584"/>
              <a:gd name="connsiteY2" fmla="*/ 202 h 711"/>
              <a:gd name="connsiteX3" fmla="*/ 2584 w 2584"/>
              <a:gd name="connsiteY3" fmla="*/ 711 h 711"/>
              <a:gd name="connsiteX4" fmla="*/ 206 w 2584"/>
              <a:gd name="connsiteY4" fmla="*/ 443 h 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84" h="711">
                <a:moveTo>
                  <a:pt x="206" y="443"/>
                </a:moveTo>
                <a:lnTo>
                  <a:pt x="0" y="0"/>
                </a:lnTo>
                <a:lnTo>
                  <a:pt x="1855" y="202"/>
                </a:lnTo>
                <a:lnTo>
                  <a:pt x="2584" y="711"/>
                </a:lnTo>
                <a:lnTo>
                  <a:pt x="206" y="443"/>
                </a:lnTo>
                <a:close/>
              </a:path>
            </a:pathLst>
          </a:custGeom>
          <a:gradFill>
            <a:gsLst>
              <a:gs pos="25000">
                <a:schemeClr val="accent2">
                  <a:lumMod val="95000"/>
                  <a:lumOff val="5000"/>
                  <a:alpha val="100000"/>
                </a:schemeClr>
              </a:gs>
              <a:gs pos="90000">
                <a:schemeClr val="accent2">
                  <a:lumMod val="90000"/>
                  <a:lumOff val="10000"/>
                  <a:alpha val="100000"/>
                </a:schemeClr>
              </a:gs>
            </a:gsLst>
            <a:lin ang="27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323850" bIns="39624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en-US" altLang="zh-CN" b="1">
              <a:solidFill>
                <a:schemeClr val="lt1"/>
              </a:solidFill>
              <a:latin typeface="+mj-ea"/>
              <a:ea typeface="+mj-ea"/>
              <a:sym typeface="+mn-ea"/>
            </a:endParaRPr>
          </a:p>
        </p:txBody>
      </p:sp>
      <p:sp>
        <p:nvSpPr>
          <p:cNvPr id="2" name="等腰三角形 3"/>
          <p:cNvSpPr/>
          <p:nvPr>
            <p:custDataLst>
              <p:tags r:id="rId9"/>
            </p:custDataLst>
          </p:nvPr>
        </p:nvSpPr>
        <p:spPr>
          <a:xfrm rot="7800000">
            <a:off x="4041141" y="3786506"/>
            <a:ext cx="790575" cy="1581785"/>
          </a:xfrm>
          <a:custGeom>
            <a:avLst/>
            <a:gdLst>
              <a:gd name="connsiteX0" fmla="*/ 0 w 1055958"/>
              <a:gd name="connsiteY0" fmla="*/ 2628900 h 2628900"/>
              <a:gd name="connsiteX1" fmla="*/ 527979 w 1055958"/>
              <a:gd name="connsiteY1" fmla="*/ 0 h 2628900"/>
              <a:gd name="connsiteX2" fmla="*/ 1055958 w 1055958"/>
              <a:gd name="connsiteY2" fmla="*/ 2628900 h 2628900"/>
              <a:gd name="connsiteX3" fmla="*/ 0 w 1055958"/>
              <a:gd name="connsiteY3" fmla="*/ 2628900 h 2628900"/>
              <a:gd name="connsiteX0-1" fmla="*/ 0 w 1055958"/>
              <a:gd name="connsiteY0-2" fmla="*/ 1257719 h 1257719"/>
              <a:gd name="connsiteX1-3" fmla="*/ 590560 w 1055958"/>
              <a:gd name="connsiteY1-4" fmla="*/ 0 h 1257719"/>
              <a:gd name="connsiteX2-5" fmla="*/ 1055958 w 1055958"/>
              <a:gd name="connsiteY2-6" fmla="*/ 1257719 h 1257719"/>
              <a:gd name="connsiteX3-7" fmla="*/ 0 w 1055958"/>
              <a:gd name="connsiteY3-8" fmla="*/ 1257719 h 1257719"/>
              <a:gd name="connsiteX0-9" fmla="*/ 0 w 1055958"/>
              <a:gd name="connsiteY0-10" fmla="*/ 1267490 h 1267490"/>
              <a:gd name="connsiteX1-11" fmla="*/ 594795 w 1055958"/>
              <a:gd name="connsiteY1-12" fmla="*/ 0 h 1267490"/>
              <a:gd name="connsiteX2-13" fmla="*/ 1055958 w 1055958"/>
              <a:gd name="connsiteY2-14" fmla="*/ 1267490 h 1267490"/>
              <a:gd name="connsiteX3-15" fmla="*/ 0 w 1055958"/>
              <a:gd name="connsiteY3-16" fmla="*/ 1267490 h 1267490"/>
              <a:gd name="connsiteX0-17" fmla="*/ 0 w 1055958"/>
              <a:gd name="connsiteY0-18" fmla="*/ 1278435 h 1278435"/>
              <a:gd name="connsiteX1-19" fmla="*/ 585611 w 1055958"/>
              <a:gd name="connsiteY1-20" fmla="*/ 0 h 1278435"/>
              <a:gd name="connsiteX2-21" fmla="*/ 1055958 w 1055958"/>
              <a:gd name="connsiteY2-22" fmla="*/ 1278435 h 1278435"/>
              <a:gd name="connsiteX3-23" fmla="*/ 0 w 1055958"/>
              <a:gd name="connsiteY3-24" fmla="*/ 1278435 h 1278435"/>
              <a:gd name="connsiteX0-25" fmla="*/ 421317 w 470347"/>
              <a:gd name="connsiteY0-26" fmla="*/ 433522 h 1278435"/>
              <a:gd name="connsiteX1-27" fmla="*/ 0 w 470347"/>
              <a:gd name="connsiteY1-28" fmla="*/ 0 h 1278435"/>
              <a:gd name="connsiteX2-29" fmla="*/ 470347 w 470347"/>
              <a:gd name="connsiteY2-30" fmla="*/ 1278435 h 1278435"/>
              <a:gd name="connsiteX3-31" fmla="*/ 421317 w 470347"/>
              <a:gd name="connsiteY3-32" fmla="*/ 433522 h 1278435"/>
              <a:gd name="connsiteX0-33" fmla="*/ 0 w 626883"/>
              <a:gd name="connsiteY0-34" fmla="*/ 436469 h 1281382"/>
              <a:gd name="connsiteX1-35" fmla="*/ 626883 w 626883"/>
              <a:gd name="connsiteY1-36" fmla="*/ 0 h 1281382"/>
              <a:gd name="connsiteX2-37" fmla="*/ 49030 w 626883"/>
              <a:gd name="connsiteY2-38" fmla="*/ 1281382 h 1281382"/>
              <a:gd name="connsiteX3-39" fmla="*/ 0 w 626883"/>
              <a:gd name="connsiteY3-40" fmla="*/ 436469 h 1281382"/>
              <a:gd name="connsiteX0-41" fmla="*/ 0 w 635969"/>
              <a:gd name="connsiteY0-42" fmla="*/ 435673 h 1280586"/>
              <a:gd name="connsiteX1-43" fmla="*/ 635969 w 635969"/>
              <a:gd name="connsiteY1-44" fmla="*/ 0 h 1280586"/>
              <a:gd name="connsiteX2-45" fmla="*/ 49030 w 635969"/>
              <a:gd name="connsiteY2-46" fmla="*/ 1280586 h 1280586"/>
              <a:gd name="connsiteX3-47" fmla="*/ 0 w 635969"/>
              <a:gd name="connsiteY3-48" fmla="*/ 435673 h 1280586"/>
              <a:gd name="connsiteX0-49" fmla="*/ 0 w 629268"/>
              <a:gd name="connsiteY0-50" fmla="*/ 463723 h 1280586"/>
              <a:gd name="connsiteX1-51" fmla="*/ 629268 w 629268"/>
              <a:gd name="connsiteY1-52" fmla="*/ 0 h 1280586"/>
              <a:gd name="connsiteX2-53" fmla="*/ 42329 w 629268"/>
              <a:gd name="connsiteY2-54" fmla="*/ 1280586 h 1280586"/>
              <a:gd name="connsiteX3-55" fmla="*/ 0 w 629268"/>
              <a:gd name="connsiteY3-56" fmla="*/ 463723 h 1280586"/>
              <a:gd name="connsiteX0-57" fmla="*/ 0 w 619445"/>
              <a:gd name="connsiteY0-58" fmla="*/ 438644 h 1255507"/>
              <a:gd name="connsiteX1-59" fmla="*/ 619445 w 619445"/>
              <a:gd name="connsiteY1-60" fmla="*/ 0 h 1255507"/>
              <a:gd name="connsiteX2-61" fmla="*/ 42329 w 619445"/>
              <a:gd name="connsiteY2-62" fmla="*/ 1255507 h 1255507"/>
              <a:gd name="connsiteX3-63" fmla="*/ 0 w 619445"/>
              <a:gd name="connsiteY3-64" fmla="*/ 438644 h 1255507"/>
              <a:gd name="connsiteX0-65" fmla="*/ 0 w 630442"/>
              <a:gd name="connsiteY0-66" fmla="*/ 442259 h 1255507"/>
              <a:gd name="connsiteX1-67" fmla="*/ 630442 w 630442"/>
              <a:gd name="connsiteY1-68" fmla="*/ 0 h 1255507"/>
              <a:gd name="connsiteX2-69" fmla="*/ 53326 w 630442"/>
              <a:gd name="connsiteY2-70" fmla="*/ 1255507 h 1255507"/>
              <a:gd name="connsiteX3-71" fmla="*/ 0 w 630442"/>
              <a:gd name="connsiteY3-72" fmla="*/ 442259 h 1255507"/>
              <a:gd name="connsiteX0-73" fmla="*/ 0 w 632618"/>
              <a:gd name="connsiteY0-74" fmla="*/ 449697 h 1262945"/>
              <a:gd name="connsiteX1-75" fmla="*/ 632618 w 632618"/>
              <a:gd name="connsiteY1-76" fmla="*/ 0 h 1262945"/>
              <a:gd name="connsiteX2-77" fmla="*/ 53326 w 632618"/>
              <a:gd name="connsiteY2-78" fmla="*/ 1262945 h 1262945"/>
              <a:gd name="connsiteX3-79" fmla="*/ 0 w 632618"/>
              <a:gd name="connsiteY3-80" fmla="*/ 449697 h 1262945"/>
            </a:gdLst>
            <a:ahLst/>
            <a:cxnLst>
              <a:cxn ang="0">
                <a:pos x="connsiteX0-1" y="connsiteY0-2"/>
              </a:cxn>
              <a:cxn ang="0">
                <a:pos x="connsiteX1-3" y="connsiteY1-4"/>
              </a:cxn>
              <a:cxn ang="0">
                <a:pos x="connsiteX2-5" y="connsiteY2-6"/>
              </a:cxn>
              <a:cxn ang="0">
                <a:pos x="connsiteX3-7" y="connsiteY3-8"/>
              </a:cxn>
            </a:cxnLst>
            <a:rect l="l" t="t" r="r" b="b"/>
            <a:pathLst>
              <a:path w="632618" h="1262945">
                <a:moveTo>
                  <a:pt x="0" y="449697"/>
                </a:moveTo>
                <a:lnTo>
                  <a:pt x="632618" y="0"/>
                </a:lnTo>
                <a:lnTo>
                  <a:pt x="53326" y="1262945"/>
                </a:lnTo>
                <a:lnTo>
                  <a:pt x="0" y="449697"/>
                </a:lnTo>
                <a:close/>
              </a:path>
            </a:pathLst>
          </a:custGeom>
          <a:gradFill>
            <a:gsLst>
              <a:gs pos="25000">
                <a:schemeClr val="accent1">
                  <a:lumMod val="95000"/>
                  <a:lumOff val="5000"/>
                  <a:alpha val="100000"/>
                </a:schemeClr>
              </a:gs>
              <a:gs pos="90000">
                <a:schemeClr val="accent1">
                  <a:lumMod val="90000"/>
                  <a:lumOff val="10000"/>
                  <a:alpha val="100000"/>
                </a:schemeClr>
              </a:gs>
            </a:gsLst>
            <a:lin ang="27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323850" bIns="39624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en-US" altLang="zh-CN" b="1">
              <a:solidFill>
                <a:schemeClr val="lt1"/>
              </a:solidFill>
              <a:latin typeface="+mj-ea"/>
              <a:ea typeface="+mj-ea"/>
              <a:sym typeface="+mn-ea"/>
            </a:endParaRPr>
          </a:p>
        </p:txBody>
      </p:sp>
      <p:sp>
        <p:nvSpPr>
          <p:cNvPr id="44" name="任意多边形 43"/>
          <p:cNvSpPr/>
          <p:nvPr>
            <p:custDataLst>
              <p:tags r:id="rId10"/>
            </p:custDataLst>
          </p:nvPr>
        </p:nvSpPr>
        <p:spPr>
          <a:xfrm>
            <a:off x="997585" y="1622426"/>
            <a:ext cx="2275840" cy="2613660"/>
          </a:xfrm>
          <a:custGeom>
            <a:avLst/>
            <a:gdLst>
              <a:gd name="connsiteX0" fmla="*/ 2627 w 2980"/>
              <a:gd name="connsiteY0" fmla="*/ 0 h 3422"/>
              <a:gd name="connsiteX1" fmla="*/ 2980 w 2980"/>
              <a:gd name="connsiteY1" fmla="*/ 740 h 3422"/>
              <a:gd name="connsiteX2" fmla="*/ 751 w 2980"/>
              <a:gd name="connsiteY2" fmla="*/ 3422 h 3422"/>
              <a:gd name="connsiteX3" fmla="*/ 0 w 2980"/>
              <a:gd name="connsiteY3" fmla="*/ 3159 h 3422"/>
              <a:gd name="connsiteX4" fmla="*/ 2627 w 2980"/>
              <a:gd name="connsiteY4" fmla="*/ 0 h 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80" h="3422">
                <a:moveTo>
                  <a:pt x="2627" y="0"/>
                </a:moveTo>
                <a:lnTo>
                  <a:pt x="2980" y="740"/>
                </a:lnTo>
                <a:lnTo>
                  <a:pt x="751" y="3422"/>
                </a:lnTo>
                <a:lnTo>
                  <a:pt x="0" y="3159"/>
                </a:lnTo>
                <a:lnTo>
                  <a:pt x="2627" y="0"/>
                </a:lnTo>
                <a:close/>
              </a:path>
            </a:pathLst>
          </a:custGeom>
          <a:gradFill>
            <a:gsLst>
              <a:gs pos="0">
                <a:schemeClr val="accent1">
                  <a:lumMod val="50000"/>
                  <a:lumOff val="50000"/>
                  <a:alpha val="100000"/>
                </a:schemeClr>
              </a:gs>
              <a:gs pos="70000">
                <a:schemeClr val="accent1">
                  <a:lumMod val="70000"/>
                  <a:lumOff val="30000"/>
                  <a:alpha val="100000"/>
                </a:schemeClr>
              </a:gs>
            </a:gsLst>
            <a:lin ang="2700000" scaled="0"/>
          </a:gradFill>
          <a:ln>
            <a:noFill/>
          </a:ln>
          <a:effectLst>
            <a:outerShdw blurRad="76200" dist="76200" dir="8100000" algn="tr" rotWithShape="0">
              <a:schemeClr val="accent1">
                <a:lumMod val="75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none" lIns="215900" tIns="252095" rIns="0" bIns="21590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spcBef>
                <a:spcPct val="0"/>
              </a:spcBef>
              <a:spcAft>
                <a:spcPct val="0"/>
              </a:spcAft>
              <a:buClrTx/>
              <a:buSzTx/>
              <a:buFontTx/>
            </a:pPr>
            <a:r>
              <a:rPr lang="en-US" altLang="zh-CN" b="1">
                <a:solidFill>
                  <a:srgbClr val="FFFFFF"/>
                </a:solidFill>
                <a:effectLst>
                  <a:outerShdw blurRad="50800" dist="38100" dir="5400000" algn="t" rotWithShape="0">
                    <a:schemeClr val="accent1">
                      <a:lumMod val="50000"/>
                      <a:alpha val="40000"/>
                    </a:schemeClr>
                  </a:outerShdw>
                </a:effectLst>
                <a:latin typeface="+mn-ea"/>
                <a:cs typeface="+mn-ea"/>
                <a:sym typeface="+mn-ea"/>
              </a:rPr>
              <a:t>01</a:t>
            </a:r>
            <a:endParaRPr lang="en-US" altLang="zh-CN" b="1">
              <a:solidFill>
                <a:srgbClr val="FFFFFF"/>
              </a:solidFill>
              <a:effectLst>
                <a:outerShdw blurRad="50800" dist="38100" dir="5400000" algn="t" rotWithShape="0">
                  <a:schemeClr val="accent1">
                    <a:lumMod val="50000"/>
                    <a:alpha val="40000"/>
                  </a:schemeClr>
                </a:outerShdw>
              </a:effectLst>
              <a:latin typeface="+mn-ea"/>
              <a:cs typeface="+mn-ea"/>
              <a:sym typeface="+mn-ea"/>
            </a:endParaRPr>
          </a:p>
        </p:txBody>
      </p:sp>
      <p:sp>
        <p:nvSpPr>
          <p:cNvPr id="45" name="任意多边形 44"/>
          <p:cNvSpPr/>
          <p:nvPr>
            <p:custDataLst>
              <p:tags r:id="rId11"/>
            </p:custDataLst>
          </p:nvPr>
        </p:nvSpPr>
        <p:spPr>
          <a:xfrm>
            <a:off x="2129791" y="2720341"/>
            <a:ext cx="1668145" cy="1914525"/>
          </a:xfrm>
          <a:custGeom>
            <a:avLst/>
            <a:gdLst/>
            <a:ahLst/>
            <a:cxnLst>
              <a:cxn ang="3">
                <a:pos x="hc" y="t"/>
              </a:cxn>
              <a:cxn ang="cd2">
                <a:pos x="l" y="vc"/>
              </a:cxn>
              <a:cxn ang="cd4">
                <a:pos x="hc" y="b"/>
              </a:cxn>
              <a:cxn ang="0">
                <a:pos x="r" y="vc"/>
              </a:cxn>
            </a:cxnLst>
            <a:rect l="l" t="t" r="r" b="b"/>
            <a:pathLst>
              <a:path w="2273" h="2615">
                <a:moveTo>
                  <a:pt x="1896" y="0"/>
                </a:moveTo>
                <a:lnTo>
                  <a:pt x="2273" y="803"/>
                </a:lnTo>
                <a:lnTo>
                  <a:pt x="762" y="2615"/>
                </a:lnTo>
                <a:lnTo>
                  <a:pt x="0" y="2338"/>
                </a:lnTo>
                <a:lnTo>
                  <a:pt x="1896" y="0"/>
                </a:lnTo>
                <a:close/>
              </a:path>
            </a:pathLst>
          </a:custGeom>
          <a:gradFill>
            <a:gsLst>
              <a:gs pos="0">
                <a:schemeClr val="accent2">
                  <a:lumMod val="50000"/>
                  <a:lumOff val="50000"/>
                  <a:alpha val="100000"/>
                </a:schemeClr>
              </a:gs>
              <a:gs pos="70000">
                <a:schemeClr val="accent2">
                  <a:lumMod val="70000"/>
                  <a:lumOff val="30000"/>
                  <a:alpha val="100000"/>
                </a:schemeClr>
              </a:gs>
            </a:gsLst>
            <a:lin ang="2700000" scaled="0"/>
          </a:gradFill>
          <a:ln>
            <a:noFill/>
          </a:ln>
          <a:effectLst>
            <a:outerShdw blurRad="76200" dist="76200" dir="8100000" algn="tr" rotWithShape="0">
              <a:schemeClr val="accent2">
                <a:lumMod val="75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none" lIns="215900" tIns="252095" rIns="0" bIns="21590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spcBef>
                <a:spcPct val="0"/>
              </a:spcBef>
              <a:spcAft>
                <a:spcPct val="0"/>
              </a:spcAft>
              <a:buClrTx/>
              <a:buSzTx/>
              <a:buFontTx/>
            </a:pPr>
            <a:r>
              <a:rPr lang="en-US" altLang="zh-CN" b="1">
                <a:solidFill>
                  <a:srgbClr val="FFFFFF"/>
                </a:solidFill>
                <a:effectLst>
                  <a:outerShdw blurRad="50800" dist="38100" dir="5400000" algn="t" rotWithShape="0">
                    <a:schemeClr val="accent2">
                      <a:lumMod val="50000"/>
                      <a:alpha val="40000"/>
                    </a:schemeClr>
                  </a:outerShdw>
                </a:effectLst>
                <a:latin typeface="+mn-ea"/>
                <a:cs typeface="+mn-ea"/>
                <a:sym typeface="+mn-ea"/>
              </a:rPr>
              <a:t>02</a:t>
            </a:r>
            <a:endParaRPr lang="en-US" altLang="zh-CN" b="1">
              <a:solidFill>
                <a:srgbClr val="FFFFFF"/>
              </a:solidFill>
              <a:effectLst>
                <a:outerShdw blurRad="50800" dist="38100" dir="5400000" algn="t" rotWithShape="0">
                  <a:schemeClr val="accent2">
                    <a:lumMod val="50000"/>
                    <a:alpha val="40000"/>
                  </a:schemeClr>
                </a:outerShdw>
              </a:effectLst>
              <a:latin typeface="+mn-ea"/>
              <a:cs typeface="+mn-ea"/>
              <a:sym typeface="+mn-ea"/>
            </a:endParaRPr>
          </a:p>
        </p:txBody>
      </p:sp>
      <p:sp>
        <p:nvSpPr>
          <p:cNvPr id="46" name="任意多边形 45"/>
          <p:cNvSpPr/>
          <p:nvPr>
            <p:custDataLst>
              <p:tags r:id="rId12"/>
            </p:custDataLst>
          </p:nvPr>
        </p:nvSpPr>
        <p:spPr>
          <a:xfrm>
            <a:off x="3188971" y="3812541"/>
            <a:ext cx="1599565" cy="1570990"/>
          </a:xfrm>
          <a:custGeom>
            <a:avLst/>
            <a:gdLst/>
            <a:ahLst/>
            <a:cxnLst>
              <a:cxn ang="3">
                <a:pos x="hc" y="t"/>
              </a:cxn>
              <a:cxn ang="cd2">
                <a:pos x="l" y="vc"/>
              </a:cxn>
              <a:cxn ang="cd4">
                <a:pos x="hc" y="b"/>
              </a:cxn>
              <a:cxn ang="0">
                <a:pos x="r" y="vc"/>
              </a:cxn>
            </a:cxnLst>
            <a:rect l="l" t="t" r="r" b="b"/>
            <a:pathLst>
              <a:path w="2179" h="2147">
                <a:moveTo>
                  <a:pt x="1158" y="0"/>
                </a:moveTo>
                <a:lnTo>
                  <a:pt x="2179" y="2147"/>
                </a:lnTo>
                <a:lnTo>
                  <a:pt x="0" y="1380"/>
                </a:lnTo>
                <a:lnTo>
                  <a:pt x="1158" y="0"/>
                </a:lnTo>
                <a:close/>
              </a:path>
            </a:pathLst>
          </a:custGeom>
          <a:gradFill>
            <a:gsLst>
              <a:gs pos="0">
                <a:schemeClr val="accent1">
                  <a:lumMod val="50000"/>
                  <a:lumOff val="50000"/>
                  <a:alpha val="100000"/>
                </a:schemeClr>
              </a:gs>
              <a:gs pos="70000">
                <a:schemeClr val="accent1">
                  <a:lumMod val="70000"/>
                  <a:lumOff val="30000"/>
                  <a:alpha val="100000"/>
                </a:schemeClr>
              </a:gs>
            </a:gsLst>
            <a:lin ang="2700000" scaled="0"/>
          </a:gradFill>
          <a:ln>
            <a:noFill/>
          </a:ln>
          <a:effectLst>
            <a:outerShdw blurRad="76200" dist="76200" dir="8100000" algn="tr" rotWithShape="0">
              <a:schemeClr val="accent1">
                <a:lumMod val="75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none" lIns="215900" tIns="252095" rIns="179705" bIns="21590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spcBef>
                <a:spcPct val="0"/>
              </a:spcBef>
              <a:spcAft>
                <a:spcPct val="0"/>
              </a:spcAft>
              <a:buClrTx/>
              <a:buSzTx/>
              <a:buFontTx/>
            </a:pPr>
            <a:r>
              <a:rPr lang="en-US" altLang="zh-CN" b="1">
                <a:solidFill>
                  <a:srgbClr val="FFFFFF"/>
                </a:solidFill>
                <a:effectLst>
                  <a:outerShdw blurRad="50800" dist="38100" dir="5400000" algn="t" rotWithShape="0">
                    <a:schemeClr val="accent1">
                      <a:lumMod val="50000"/>
                      <a:alpha val="40000"/>
                    </a:schemeClr>
                  </a:outerShdw>
                </a:effectLst>
                <a:latin typeface="+mn-ea"/>
                <a:cs typeface="+mn-ea"/>
                <a:sym typeface="+mn-ea"/>
              </a:rPr>
              <a:t>03</a:t>
            </a:r>
            <a:endParaRPr lang="en-US" altLang="zh-CN" b="1">
              <a:solidFill>
                <a:srgbClr val="FFFFFF"/>
              </a:solidFill>
              <a:effectLst>
                <a:outerShdw blurRad="50800" dist="38100" dir="5400000" algn="t" rotWithShape="0">
                  <a:schemeClr val="accent1">
                    <a:lumMod val="50000"/>
                    <a:alpha val="40000"/>
                  </a:schemeClr>
                </a:outerShdw>
              </a:effectLst>
              <a:latin typeface="+mn-ea"/>
              <a:cs typeface="+mn-ea"/>
              <a:sym typeface="+mn-ea"/>
            </a:endParaRPr>
          </a:p>
        </p:txBody>
      </p:sp>
      <p:sp>
        <p:nvSpPr>
          <p:cNvPr id="6" name="矩形 5"/>
          <p:cNvSpPr/>
          <p:nvPr>
            <p:custDataLst>
              <p:tags r:id="rId13"/>
            </p:custDataLst>
          </p:nvPr>
        </p:nvSpPr>
        <p:spPr>
          <a:xfrm>
            <a:off x="6106161" y="2647316"/>
            <a:ext cx="4431030" cy="334645"/>
          </a:xfrm>
          <a:prstGeom prst="rect">
            <a:avLst/>
          </a:prstGeom>
          <a:noFill/>
        </p:spPr>
        <p:txBody>
          <a:bodyPr wrap="square" lIns="0" tIns="0" rIns="0" bIns="0" rtlCol="0" anchor="b" anchorCtr="0">
            <a:noAutofit/>
          </a:bodyPr>
          <a:lstStyle/>
          <a:p>
            <a:pPr algn="just">
              <a:spcBef>
                <a:spcPct val="0"/>
              </a:spcBef>
              <a:spcAft>
                <a:spcPct val="0"/>
              </a:spcAft>
            </a:pPr>
            <a:r>
              <a:rPr lang="zh-CN" altLang="en-US" sz="1600" b="1">
                <a:solidFill>
                  <a:schemeClr val="accent1"/>
                </a:solidFill>
                <a:latin typeface="+mn-ea"/>
                <a:cs typeface="+mn-ea"/>
              </a:rPr>
              <a:t>长期趋势（主要</a:t>
            </a:r>
            <a:r>
              <a:rPr lang="zh-CN" altLang="en-US" sz="1600" b="1">
                <a:solidFill>
                  <a:schemeClr val="accent1"/>
                </a:solidFill>
                <a:latin typeface="+mn-ea"/>
                <a:cs typeface="+mn-ea"/>
              </a:rPr>
              <a:t>趋势）</a:t>
            </a:r>
            <a:endParaRPr lang="zh-CN" altLang="en-US" sz="1600" b="1">
              <a:solidFill>
                <a:schemeClr val="accent1"/>
              </a:solidFill>
              <a:latin typeface="+mn-ea"/>
              <a:cs typeface="+mn-ea"/>
            </a:endParaRPr>
          </a:p>
        </p:txBody>
      </p:sp>
      <p:sp>
        <p:nvSpPr>
          <p:cNvPr id="10" name="矩形 9"/>
          <p:cNvSpPr/>
          <p:nvPr>
            <p:custDataLst>
              <p:tags r:id="rId14"/>
            </p:custDataLst>
          </p:nvPr>
        </p:nvSpPr>
        <p:spPr>
          <a:xfrm>
            <a:off x="6106161" y="2988311"/>
            <a:ext cx="4431665" cy="454660"/>
          </a:xfrm>
          <a:prstGeom prst="rect">
            <a:avLst/>
          </a:prstGeom>
          <a:noFill/>
        </p:spPr>
        <p:txBody>
          <a:bodyPr wrap="square" lIns="0" tIns="0" rIns="0" bIns="0" rtlCol="0" anchor="t" anchorCtr="0">
            <a:noAutofit/>
          </a:bodyPr>
          <a:lstStyle/>
          <a:p>
            <a:pPr algn="just">
              <a:lnSpc>
                <a:spcPct val="130000"/>
              </a:lnSpc>
              <a:spcBef>
                <a:spcPct val="0"/>
              </a:spcBef>
              <a:spcAft>
                <a:spcPct val="0"/>
              </a:spcAft>
            </a:pPr>
            <a:r>
              <a:rPr lang="zh-CN" altLang="en-US" sz="1400">
                <a:solidFill>
                  <a:schemeClr val="tx1">
                    <a:lumMod val="85000"/>
                    <a:lumOff val="15000"/>
                  </a:schemeClr>
                </a:solidFill>
                <a:latin typeface="+mn-ea"/>
                <a:cs typeface="+mn-ea"/>
              </a:rPr>
              <a:t>行情的长期方向，可能会持续一年以上，甚至</a:t>
            </a:r>
            <a:r>
              <a:rPr lang="zh-CN" altLang="en-US" sz="1400">
                <a:solidFill>
                  <a:schemeClr val="tx1">
                    <a:lumMod val="85000"/>
                    <a:lumOff val="15000"/>
                  </a:schemeClr>
                </a:solidFill>
                <a:latin typeface="+mn-ea"/>
                <a:cs typeface="+mn-ea"/>
              </a:rPr>
              <a:t>更久</a:t>
            </a:r>
            <a:endParaRPr lang="zh-CN" altLang="en-US" sz="1400">
              <a:solidFill>
                <a:schemeClr val="tx1">
                  <a:lumMod val="85000"/>
                  <a:lumOff val="15000"/>
                </a:schemeClr>
              </a:solidFill>
              <a:latin typeface="+mn-ea"/>
              <a:cs typeface="+mn-ea"/>
            </a:endParaRPr>
          </a:p>
        </p:txBody>
      </p:sp>
      <p:sp>
        <p:nvSpPr>
          <p:cNvPr id="11" name="矩形 10"/>
          <p:cNvSpPr/>
          <p:nvPr>
            <p:custDataLst>
              <p:tags r:id="rId15"/>
            </p:custDataLst>
          </p:nvPr>
        </p:nvSpPr>
        <p:spPr>
          <a:xfrm>
            <a:off x="6106161" y="3431541"/>
            <a:ext cx="4431030" cy="334645"/>
          </a:xfrm>
          <a:prstGeom prst="rect">
            <a:avLst/>
          </a:prstGeom>
          <a:noFill/>
        </p:spPr>
        <p:txBody>
          <a:bodyPr wrap="square" lIns="0" tIns="0" rIns="0" bIns="0" rtlCol="0" anchor="b" anchorCtr="0">
            <a:noAutofit/>
          </a:bodyPr>
          <a:lstStyle/>
          <a:p>
            <a:pPr algn="just">
              <a:spcBef>
                <a:spcPct val="0"/>
              </a:spcBef>
              <a:spcAft>
                <a:spcPct val="0"/>
              </a:spcAft>
            </a:pPr>
            <a:r>
              <a:rPr lang="zh-CN" altLang="en-US" sz="1600" b="1">
                <a:solidFill>
                  <a:schemeClr val="accent2"/>
                </a:solidFill>
                <a:latin typeface="+mn-ea"/>
                <a:cs typeface="+mn-ea"/>
              </a:rPr>
              <a:t>中期趋势（次要</a:t>
            </a:r>
            <a:r>
              <a:rPr lang="zh-CN" altLang="en-US" sz="1600" b="1">
                <a:solidFill>
                  <a:schemeClr val="accent2"/>
                </a:solidFill>
                <a:latin typeface="+mn-ea"/>
                <a:cs typeface="+mn-ea"/>
              </a:rPr>
              <a:t>趋势）</a:t>
            </a:r>
            <a:endParaRPr lang="zh-CN" altLang="en-US" sz="1600" b="1">
              <a:solidFill>
                <a:schemeClr val="accent2"/>
              </a:solidFill>
              <a:latin typeface="+mn-ea"/>
              <a:cs typeface="+mn-ea"/>
            </a:endParaRPr>
          </a:p>
        </p:txBody>
      </p:sp>
      <p:sp>
        <p:nvSpPr>
          <p:cNvPr id="13" name="矩形 12"/>
          <p:cNvSpPr/>
          <p:nvPr>
            <p:custDataLst>
              <p:tags r:id="rId16"/>
            </p:custDataLst>
          </p:nvPr>
        </p:nvSpPr>
        <p:spPr>
          <a:xfrm>
            <a:off x="6106160" y="3757930"/>
            <a:ext cx="5530215" cy="469265"/>
          </a:xfrm>
          <a:prstGeom prst="rect">
            <a:avLst/>
          </a:prstGeom>
          <a:noFill/>
        </p:spPr>
        <p:txBody>
          <a:bodyPr wrap="square" lIns="0" tIns="0" rIns="0" bIns="0" rtlCol="0" anchor="t" anchorCtr="0">
            <a:noAutofit/>
          </a:bodyPr>
          <a:lstStyle/>
          <a:p>
            <a:pPr algn="just">
              <a:lnSpc>
                <a:spcPct val="130000"/>
              </a:lnSpc>
              <a:spcBef>
                <a:spcPct val="0"/>
              </a:spcBef>
              <a:spcAft>
                <a:spcPct val="0"/>
              </a:spcAft>
            </a:pPr>
            <a:r>
              <a:rPr lang="zh-CN" altLang="en-US" sz="1400">
                <a:solidFill>
                  <a:schemeClr val="tx1">
                    <a:lumMod val="85000"/>
                    <a:lumOff val="15000"/>
                  </a:schemeClr>
                </a:solidFill>
                <a:latin typeface="+mn-ea"/>
                <a:cs typeface="+mn-ea"/>
              </a:rPr>
              <a:t>股价上升趋势中的回档，或下降趋势中的回升，持续时间两周到几个月</a:t>
            </a:r>
            <a:endParaRPr lang="zh-CN" altLang="en-US" sz="1400">
              <a:solidFill>
                <a:schemeClr val="tx1">
                  <a:lumMod val="85000"/>
                  <a:lumOff val="15000"/>
                </a:schemeClr>
              </a:solidFill>
              <a:latin typeface="+mn-ea"/>
              <a:cs typeface="+mn-ea"/>
            </a:endParaRPr>
          </a:p>
        </p:txBody>
      </p:sp>
      <p:sp>
        <p:nvSpPr>
          <p:cNvPr id="15" name="矩形 14"/>
          <p:cNvSpPr/>
          <p:nvPr>
            <p:custDataLst>
              <p:tags r:id="rId17"/>
            </p:custDataLst>
          </p:nvPr>
        </p:nvSpPr>
        <p:spPr>
          <a:xfrm>
            <a:off x="6106161" y="4215766"/>
            <a:ext cx="4431030" cy="334645"/>
          </a:xfrm>
          <a:prstGeom prst="rect">
            <a:avLst/>
          </a:prstGeom>
          <a:noFill/>
        </p:spPr>
        <p:txBody>
          <a:bodyPr wrap="square" lIns="0" tIns="0" rIns="0" bIns="0" rtlCol="0" anchor="b" anchorCtr="0">
            <a:noAutofit/>
          </a:bodyPr>
          <a:lstStyle/>
          <a:p>
            <a:pPr algn="just">
              <a:spcBef>
                <a:spcPct val="0"/>
              </a:spcBef>
              <a:spcAft>
                <a:spcPct val="0"/>
              </a:spcAft>
            </a:pPr>
            <a:r>
              <a:rPr lang="zh-CN" altLang="en-US" sz="1600" b="1">
                <a:solidFill>
                  <a:schemeClr val="accent1"/>
                </a:solidFill>
                <a:latin typeface="+mn-ea"/>
                <a:cs typeface="+mn-ea"/>
              </a:rPr>
              <a:t>短期趋势（日常</a:t>
            </a:r>
            <a:r>
              <a:rPr lang="zh-CN" altLang="en-US" sz="1600" b="1">
                <a:solidFill>
                  <a:schemeClr val="accent1"/>
                </a:solidFill>
                <a:latin typeface="+mn-ea"/>
                <a:cs typeface="+mn-ea"/>
              </a:rPr>
              <a:t>波动）</a:t>
            </a:r>
            <a:endParaRPr lang="zh-CN" altLang="en-US" sz="1600" b="1">
              <a:solidFill>
                <a:schemeClr val="accent1"/>
              </a:solidFill>
              <a:latin typeface="+mn-ea"/>
              <a:cs typeface="+mn-ea"/>
            </a:endParaRPr>
          </a:p>
        </p:txBody>
      </p:sp>
      <p:sp>
        <p:nvSpPr>
          <p:cNvPr id="17" name="矩形 16"/>
          <p:cNvSpPr/>
          <p:nvPr>
            <p:custDataLst>
              <p:tags r:id="rId18"/>
            </p:custDataLst>
          </p:nvPr>
        </p:nvSpPr>
        <p:spPr>
          <a:xfrm>
            <a:off x="6106160" y="4556760"/>
            <a:ext cx="5666740" cy="454660"/>
          </a:xfrm>
          <a:prstGeom prst="rect">
            <a:avLst/>
          </a:prstGeom>
          <a:noFill/>
        </p:spPr>
        <p:txBody>
          <a:bodyPr wrap="square" lIns="0" tIns="0" rIns="0" bIns="0" rtlCol="0" anchor="t" anchorCtr="0">
            <a:noAutofit/>
          </a:bodyPr>
          <a:lstStyle/>
          <a:p>
            <a:pPr algn="just">
              <a:lnSpc>
                <a:spcPct val="130000"/>
              </a:lnSpc>
              <a:spcBef>
                <a:spcPct val="0"/>
              </a:spcBef>
              <a:spcAft>
                <a:spcPct val="0"/>
              </a:spcAft>
            </a:pPr>
            <a:r>
              <a:rPr lang="zh-CN" altLang="en-US" sz="1400">
                <a:solidFill>
                  <a:schemeClr val="tx1">
                    <a:lumMod val="85000"/>
                    <a:lumOff val="15000"/>
                  </a:schemeClr>
                </a:solidFill>
                <a:latin typeface="+mn-ea"/>
                <a:cs typeface="+mn-ea"/>
              </a:rPr>
              <a:t>持续时间短，通常几天到</a:t>
            </a:r>
            <a:r>
              <a:rPr lang="zh-CN" altLang="en-US" sz="1400">
                <a:solidFill>
                  <a:schemeClr val="tx1">
                    <a:lumMod val="85000"/>
                    <a:lumOff val="15000"/>
                  </a:schemeClr>
                </a:solidFill>
                <a:latin typeface="+mn-ea"/>
                <a:cs typeface="+mn-ea"/>
              </a:rPr>
              <a:t>几周，受突发事件影响大，</a:t>
            </a:r>
            <a:r>
              <a:rPr lang="zh-CN" altLang="en-US" sz="1400">
                <a:solidFill>
                  <a:schemeClr val="tx1">
                    <a:lumMod val="85000"/>
                    <a:lumOff val="15000"/>
                  </a:schemeClr>
                </a:solidFill>
                <a:latin typeface="+mn-ea"/>
                <a:cs typeface="+mn-ea"/>
              </a:rPr>
              <a:t>变盘快</a:t>
            </a:r>
            <a:endParaRPr lang="zh-CN" altLang="en-US" sz="1400">
              <a:solidFill>
                <a:schemeClr val="tx1">
                  <a:lumMod val="85000"/>
                  <a:lumOff val="15000"/>
                </a:schemeClr>
              </a:solidFill>
              <a:latin typeface="+mn-ea"/>
              <a:cs typeface="+mn-ea"/>
            </a:endParaRPr>
          </a:p>
        </p:txBody>
      </p:sp>
      <p:sp>
        <p:nvSpPr>
          <p:cNvPr id="50" name="椭圆 49"/>
          <p:cNvSpPr>
            <a:spLocks noChangeAspect="1"/>
          </p:cNvSpPr>
          <p:nvPr>
            <p:custDataLst>
              <p:tags r:id="rId19"/>
            </p:custDataLst>
          </p:nvPr>
        </p:nvSpPr>
        <p:spPr>
          <a:xfrm>
            <a:off x="5927091" y="2823846"/>
            <a:ext cx="43200" cy="43200"/>
          </a:xfrm>
          <a:prstGeom prst="ellipse">
            <a:avLst/>
          </a:prstGeom>
          <a:solidFill>
            <a:srgbClr val="FFFFFF"/>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solidFill>
                <a:schemeClr val="lt1"/>
              </a:solidFill>
            </a:endParaRPr>
          </a:p>
        </p:txBody>
      </p:sp>
      <p:sp>
        <p:nvSpPr>
          <p:cNvPr id="51" name="椭圆 50"/>
          <p:cNvSpPr>
            <a:spLocks noChangeAspect="1"/>
          </p:cNvSpPr>
          <p:nvPr>
            <p:custDataLst>
              <p:tags r:id="rId20"/>
            </p:custDataLst>
          </p:nvPr>
        </p:nvSpPr>
        <p:spPr>
          <a:xfrm>
            <a:off x="5927091" y="3604896"/>
            <a:ext cx="43200" cy="43200"/>
          </a:xfrm>
          <a:prstGeom prst="ellipse">
            <a:avLst/>
          </a:prstGeom>
          <a:solidFill>
            <a:srgbClr val="FFFFFF"/>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solidFill>
                <a:schemeClr val="lt1"/>
              </a:solidFill>
            </a:endParaRPr>
          </a:p>
        </p:txBody>
      </p:sp>
      <p:sp>
        <p:nvSpPr>
          <p:cNvPr id="52" name="椭圆 51"/>
          <p:cNvSpPr>
            <a:spLocks noChangeAspect="1"/>
          </p:cNvSpPr>
          <p:nvPr>
            <p:custDataLst>
              <p:tags r:id="rId21"/>
            </p:custDataLst>
          </p:nvPr>
        </p:nvSpPr>
        <p:spPr>
          <a:xfrm>
            <a:off x="5927091" y="4398646"/>
            <a:ext cx="43200" cy="43200"/>
          </a:xfrm>
          <a:prstGeom prst="ellipse">
            <a:avLst/>
          </a:prstGeom>
          <a:solidFill>
            <a:srgbClr val="FFFFFF"/>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solidFill>
                <a:schemeClr val="lt1"/>
              </a:solidFill>
            </a:endParaRPr>
          </a:p>
        </p:txBody>
      </p:sp>
      <p:pic>
        <p:nvPicPr>
          <p:cNvPr id="9" name="图片 8"/>
          <p:cNvPicPr>
            <a:picLocks noChangeAspect="1"/>
          </p:cNvPicPr>
          <p:nvPr/>
        </p:nvPicPr>
        <p:blipFill>
          <a:blip r:embed="rId22"/>
          <a:stretch>
            <a:fillRect/>
          </a:stretch>
        </p:blipFill>
        <p:spPr>
          <a:xfrm>
            <a:off x="10121900" y="802005"/>
            <a:ext cx="1852295" cy="2053590"/>
          </a:xfrm>
          <a:prstGeom prst="rect">
            <a:avLst/>
          </a:prstGeom>
        </p:spPr>
      </p:pic>
    </p:spTree>
    <p:custDataLst>
      <p:tags r:id="rId23"/>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神奇四</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维</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grpSp>
        <p:nvGrpSpPr>
          <p:cNvPr id="3" name="îṡ1íḋè"/>
          <p:cNvGrpSpPr/>
          <p:nvPr>
            <p:custDataLst>
              <p:tags r:id="rId2"/>
            </p:custDataLst>
          </p:nvPr>
        </p:nvGrpSpPr>
        <p:grpSpPr>
          <a:xfrm>
            <a:off x="4462463" y="1631245"/>
            <a:ext cx="3267074" cy="3323294"/>
            <a:chOff x="4270896" y="1952252"/>
            <a:chExt cx="3485539" cy="3545517"/>
          </a:xfrm>
        </p:grpSpPr>
        <p:sp>
          <p:nvSpPr>
            <p:cNvPr id="5" name="ïṧľîḍè"/>
            <p:cNvSpPr/>
            <p:nvPr>
              <p:custDataLst>
                <p:tags r:id="rId3"/>
              </p:custDataLst>
            </p:nvPr>
          </p:nvSpPr>
          <p:spPr bwMode="auto">
            <a:xfrm>
              <a:off x="5775517" y="2465118"/>
              <a:ext cx="1980918" cy="2260770"/>
            </a:xfrm>
            <a:custGeom>
              <a:avLst/>
              <a:gdLst>
                <a:gd name="T0" fmla="*/ 457 w 457"/>
                <a:gd name="T1" fmla="*/ 214 h 522"/>
                <a:gd name="T2" fmla="*/ 370 w 457"/>
                <a:gd name="T3" fmla="*/ 0 h 522"/>
                <a:gd name="T4" fmla="*/ 266 w 457"/>
                <a:gd name="T5" fmla="*/ 102 h 522"/>
                <a:gd name="T6" fmla="*/ 197 w 457"/>
                <a:gd name="T7" fmla="*/ 434 h 522"/>
                <a:gd name="T8" fmla="*/ 197 w 457"/>
                <a:gd name="T9" fmla="*/ 434 h 522"/>
                <a:gd name="T10" fmla="*/ 194 w 457"/>
                <a:gd name="T11" fmla="*/ 437 h 522"/>
                <a:gd name="T12" fmla="*/ 63 w 457"/>
                <a:gd name="T13" fmla="*/ 493 h 522"/>
                <a:gd name="T14" fmla="*/ 0 w 457"/>
                <a:gd name="T15" fmla="*/ 483 h 522"/>
                <a:gd name="T16" fmla="*/ 152 w 457"/>
                <a:gd name="T17" fmla="*/ 522 h 522"/>
                <a:gd name="T18" fmla="*/ 367 w 457"/>
                <a:gd name="T19" fmla="*/ 432 h 522"/>
                <a:gd name="T20" fmla="*/ 457 w 457"/>
                <a:gd name="T21" fmla="*/ 214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7" h="522">
                  <a:moveTo>
                    <a:pt x="457" y="214"/>
                  </a:moveTo>
                  <a:cubicBezTo>
                    <a:pt x="457" y="134"/>
                    <a:pt x="426" y="58"/>
                    <a:pt x="370" y="0"/>
                  </a:cubicBezTo>
                  <a:cubicBezTo>
                    <a:pt x="266" y="102"/>
                    <a:pt x="266" y="102"/>
                    <a:pt x="266" y="102"/>
                  </a:cubicBezTo>
                  <a:cubicBezTo>
                    <a:pt x="309" y="216"/>
                    <a:pt x="282" y="346"/>
                    <a:pt x="197" y="434"/>
                  </a:cubicBezTo>
                  <a:cubicBezTo>
                    <a:pt x="197" y="434"/>
                    <a:pt x="197" y="434"/>
                    <a:pt x="197" y="434"/>
                  </a:cubicBezTo>
                  <a:cubicBezTo>
                    <a:pt x="196" y="435"/>
                    <a:pt x="195" y="436"/>
                    <a:pt x="194" y="437"/>
                  </a:cubicBezTo>
                  <a:cubicBezTo>
                    <a:pt x="159" y="472"/>
                    <a:pt x="112" y="492"/>
                    <a:pt x="63" y="493"/>
                  </a:cubicBezTo>
                  <a:cubicBezTo>
                    <a:pt x="41" y="493"/>
                    <a:pt x="20" y="489"/>
                    <a:pt x="0" y="483"/>
                  </a:cubicBezTo>
                  <a:cubicBezTo>
                    <a:pt x="46" y="508"/>
                    <a:pt x="98" y="522"/>
                    <a:pt x="152" y="522"/>
                  </a:cubicBezTo>
                  <a:cubicBezTo>
                    <a:pt x="233" y="521"/>
                    <a:pt x="310" y="489"/>
                    <a:pt x="367" y="432"/>
                  </a:cubicBezTo>
                  <a:cubicBezTo>
                    <a:pt x="425" y="374"/>
                    <a:pt x="457" y="296"/>
                    <a:pt x="457" y="214"/>
                  </a:cubicBezTo>
                  <a:close/>
                </a:path>
              </a:pathLst>
            </a:custGeom>
            <a:solidFill>
              <a:srgbClr val="E60025"/>
            </a:solidFill>
            <a:ln>
              <a:noFill/>
            </a:ln>
          </p:spPr>
          <p:txBody>
            <a:bodyPr wrap="square" lIns="91440" tIns="45720" rIns="91440" bIns="45720" anchor="ctr">
              <a:norm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sz="3200" b="1" i="0" u="none" strike="noStrike" kern="0" cap="none" spc="0" normalizeH="0" baseline="0" noProof="0" dirty="0">
                <a:ln>
                  <a:noFill/>
                </a:ln>
                <a:solidFill>
                  <a:prstClr val="black"/>
                </a:solidFill>
                <a:effectLst/>
                <a:uLnTx/>
                <a:uFillTx/>
                <a:latin typeface="思源宋体 CN" panose="02020400000000000000" pitchFamily="18" charset="-122"/>
                <a:cs typeface="+mn-ea"/>
                <a:sym typeface="+mn-lt"/>
              </a:endParaRPr>
            </a:p>
          </p:txBody>
        </p:sp>
        <p:sp>
          <p:nvSpPr>
            <p:cNvPr id="7" name="í$ľîḓê"/>
            <p:cNvSpPr/>
            <p:nvPr>
              <p:custDataLst>
                <p:tags r:id="rId4"/>
              </p:custDataLst>
            </p:nvPr>
          </p:nvSpPr>
          <p:spPr bwMode="auto">
            <a:xfrm>
              <a:off x="5135863" y="3522339"/>
              <a:ext cx="2260770" cy="1975430"/>
            </a:xfrm>
            <a:custGeom>
              <a:avLst/>
              <a:gdLst>
                <a:gd name="T0" fmla="*/ 91 w 522"/>
                <a:gd name="T1" fmla="*/ 366 h 456"/>
                <a:gd name="T2" fmla="*/ 308 w 522"/>
                <a:gd name="T3" fmla="*/ 456 h 456"/>
                <a:gd name="T4" fmla="*/ 522 w 522"/>
                <a:gd name="T5" fmla="*/ 369 h 456"/>
                <a:gd name="T6" fmla="*/ 419 w 522"/>
                <a:gd name="T7" fmla="*/ 266 h 456"/>
                <a:gd name="T8" fmla="*/ 247 w 522"/>
                <a:gd name="T9" fmla="*/ 280 h 456"/>
                <a:gd name="T10" fmla="*/ 88 w 522"/>
                <a:gd name="T11" fmla="*/ 197 h 456"/>
                <a:gd name="T12" fmla="*/ 88 w 522"/>
                <a:gd name="T13" fmla="*/ 197 h 456"/>
                <a:gd name="T14" fmla="*/ 85 w 522"/>
                <a:gd name="T15" fmla="*/ 193 h 456"/>
                <a:gd name="T16" fmla="*/ 30 w 522"/>
                <a:gd name="T17" fmla="*/ 62 h 456"/>
                <a:gd name="T18" fmla="*/ 39 w 522"/>
                <a:gd name="T19" fmla="*/ 0 h 456"/>
                <a:gd name="T20" fmla="*/ 1 w 522"/>
                <a:gd name="T21" fmla="*/ 151 h 456"/>
                <a:gd name="T22" fmla="*/ 91 w 522"/>
                <a:gd name="T23" fmla="*/ 36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22" h="456">
                  <a:moveTo>
                    <a:pt x="91" y="366"/>
                  </a:moveTo>
                  <a:cubicBezTo>
                    <a:pt x="149" y="425"/>
                    <a:pt x="226" y="456"/>
                    <a:pt x="308" y="456"/>
                  </a:cubicBezTo>
                  <a:cubicBezTo>
                    <a:pt x="389" y="456"/>
                    <a:pt x="465" y="426"/>
                    <a:pt x="522" y="369"/>
                  </a:cubicBezTo>
                  <a:cubicBezTo>
                    <a:pt x="419" y="266"/>
                    <a:pt x="419" y="266"/>
                    <a:pt x="419" y="266"/>
                  </a:cubicBezTo>
                  <a:cubicBezTo>
                    <a:pt x="364" y="286"/>
                    <a:pt x="305" y="291"/>
                    <a:pt x="247" y="280"/>
                  </a:cubicBezTo>
                  <a:cubicBezTo>
                    <a:pt x="187" y="268"/>
                    <a:pt x="132" y="239"/>
                    <a:pt x="88" y="197"/>
                  </a:cubicBezTo>
                  <a:cubicBezTo>
                    <a:pt x="88" y="197"/>
                    <a:pt x="88" y="197"/>
                    <a:pt x="88" y="197"/>
                  </a:cubicBezTo>
                  <a:cubicBezTo>
                    <a:pt x="87" y="195"/>
                    <a:pt x="86" y="194"/>
                    <a:pt x="85" y="193"/>
                  </a:cubicBezTo>
                  <a:cubicBezTo>
                    <a:pt x="50" y="158"/>
                    <a:pt x="30" y="112"/>
                    <a:pt x="30" y="62"/>
                  </a:cubicBezTo>
                  <a:cubicBezTo>
                    <a:pt x="29" y="40"/>
                    <a:pt x="33" y="19"/>
                    <a:pt x="39" y="0"/>
                  </a:cubicBezTo>
                  <a:cubicBezTo>
                    <a:pt x="14" y="45"/>
                    <a:pt x="0" y="97"/>
                    <a:pt x="1" y="151"/>
                  </a:cubicBezTo>
                  <a:cubicBezTo>
                    <a:pt x="1" y="233"/>
                    <a:pt x="33" y="309"/>
                    <a:pt x="91" y="366"/>
                  </a:cubicBezTo>
                  <a:close/>
                </a:path>
              </a:pathLst>
            </a:custGeom>
            <a:gradFill>
              <a:gsLst>
                <a:gs pos="18000">
                  <a:srgbClr val="E60025"/>
                </a:gs>
                <a:gs pos="100000">
                  <a:srgbClr val="FBBB81"/>
                </a:gs>
              </a:gsLst>
              <a:lin ang="2700000" scaled="0"/>
            </a:gradFill>
            <a:ln>
              <a:noFill/>
            </a:ln>
          </p:spPr>
          <p:txBody>
            <a:bodyPr wrap="square" lIns="91440" tIns="45720" rIns="91440" bIns="45720" anchor="ctr">
              <a:norm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sz="3200" b="1" i="0" u="none" strike="noStrike" kern="0" cap="none" spc="0" normalizeH="0" baseline="0" noProof="0" dirty="0">
                <a:ln>
                  <a:noFill/>
                </a:ln>
                <a:solidFill>
                  <a:prstClr val="black"/>
                </a:solidFill>
                <a:effectLst/>
                <a:uLnTx/>
                <a:uFillTx/>
                <a:latin typeface="思源宋体 CN" panose="02020400000000000000" pitchFamily="18" charset="-122"/>
                <a:cs typeface="+mn-ea"/>
                <a:sym typeface="+mn-lt"/>
              </a:endParaRPr>
            </a:p>
          </p:txBody>
        </p:sp>
        <p:sp>
          <p:nvSpPr>
            <p:cNvPr id="8" name="îsḻîḓe"/>
            <p:cNvSpPr/>
            <p:nvPr>
              <p:custDataLst>
                <p:tags r:id="rId5"/>
              </p:custDataLst>
            </p:nvPr>
          </p:nvSpPr>
          <p:spPr bwMode="auto">
            <a:xfrm>
              <a:off x="4270896" y="2836426"/>
              <a:ext cx="2074004" cy="2225102"/>
            </a:xfrm>
            <a:custGeom>
              <a:avLst/>
              <a:gdLst>
                <a:gd name="T0" fmla="*/ 424 w 487"/>
                <a:gd name="T1" fmla="*/ 29 h 522"/>
                <a:gd name="T2" fmla="*/ 487 w 487"/>
                <a:gd name="T3" fmla="*/ 39 h 522"/>
                <a:gd name="T4" fmla="*/ 335 w 487"/>
                <a:gd name="T5" fmla="*/ 0 h 522"/>
                <a:gd name="T6" fmla="*/ 120 w 487"/>
                <a:gd name="T7" fmla="*/ 90 h 522"/>
                <a:gd name="T8" fmla="*/ 117 w 487"/>
                <a:gd name="T9" fmla="*/ 522 h 522"/>
                <a:gd name="T10" fmla="*/ 220 w 487"/>
                <a:gd name="T11" fmla="*/ 416 h 522"/>
                <a:gd name="T12" fmla="*/ 207 w 487"/>
                <a:gd name="T13" fmla="*/ 245 h 522"/>
                <a:gd name="T14" fmla="*/ 290 w 487"/>
                <a:gd name="T15" fmla="*/ 88 h 522"/>
                <a:gd name="T16" fmla="*/ 290 w 487"/>
                <a:gd name="T17" fmla="*/ 88 h 522"/>
                <a:gd name="T18" fmla="*/ 293 w 487"/>
                <a:gd name="T19" fmla="*/ 84 h 522"/>
                <a:gd name="T20" fmla="*/ 424 w 487"/>
                <a:gd name="T21" fmla="*/ 29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87" h="522">
                  <a:moveTo>
                    <a:pt x="424" y="29"/>
                  </a:moveTo>
                  <a:cubicBezTo>
                    <a:pt x="446" y="29"/>
                    <a:pt x="467" y="32"/>
                    <a:pt x="487" y="39"/>
                  </a:cubicBezTo>
                  <a:cubicBezTo>
                    <a:pt x="441" y="13"/>
                    <a:pt x="389" y="0"/>
                    <a:pt x="335" y="0"/>
                  </a:cubicBezTo>
                  <a:cubicBezTo>
                    <a:pt x="254" y="1"/>
                    <a:pt x="177" y="33"/>
                    <a:pt x="120" y="90"/>
                  </a:cubicBezTo>
                  <a:cubicBezTo>
                    <a:pt x="1" y="209"/>
                    <a:pt x="0" y="402"/>
                    <a:pt x="117" y="522"/>
                  </a:cubicBezTo>
                  <a:cubicBezTo>
                    <a:pt x="220" y="416"/>
                    <a:pt x="220" y="416"/>
                    <a:pt x="220" y="416"/>
                  </a:cubicBezTo>
                  <a:cubicBezTo>
                    <a:pt x="200" y="362"/>
                    <a:pt x="195" y="303"/>
                    <a:pt x="207" y="245"/>
                  </a:cubicBezTo>
                  <a:cubicBezTo>
                    <a:pt x="219" y="186"/>
                    <a:pt x="247" y="131"/>
                    <a:pt x="290" y="88"/>
                  </a:cubicBezTo>
                  <a:cubicBezTo>
                    <a:pt x="290" y="88"/>
                    <a:pt x="290" y="88"/>
                    <a:pt x="290" y="88"/>
                  </a:cubicBezTo>
                  <a:cubicBezTo>
                    <a:pt x="291" y="86"/>
                    <a:pt x="292" y="85"/>
                    <a:pt x="293" y="84"/>
                  </a:cubicBezTo>
                  <a:cubicBezTo>
                    <a:pt x="328" y="49"/>
                    <a:pt x="375" y="30"/>
                    <a:pt x="424" y="29"/>
                  </a:cubicBezTo>
                  <a:close/>
                </a:path>
              </a:pathLst>
            </a:custGeom>
            <a:solidFill>
              <a:srgbClr val="E60025"/>
            </a:solidFill>
            <a:ln>
              <a:noFill/>
            </a:ln>
          </p:spPr>
          <p:txBody>
            <a:bodyPr wrap="square" lIns="91440" tIns="45720" rIns="91440" bIns="45720" anchor="ctr">
              <a:norm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sz="3200" b="1" i="0" u="none" strike="noStrike" kern="0" cap="none" spc="0" normalizeH="0" baseline="0" noProof="0" dirty="0">
                <a:ln>
                  <a:noFill/>
                </a:ln>
                <a:solidFill>
                  <a:prstClr val="black"/>
                </a:solidFill>
                <a:effectLst/>
                <a:uLnTx/>
                <a:uFillTx/>
                <a:latin typeface="思源宋体 CN" panose="02020400000000000000" pitchFamily="18" charset="-122"/>
                <a:cs typeface="+mn-ea"/>
                <a:sym typeface="+mn-lt"/>
              </a:endParaRPr>
            </a:p>
          </p:txBody>
        </p:sp>
        <p:sp>
          <p:nvSpPr>
            <p:cNvPr id="19" name="iṥḷîdé"/>
            <p:cNvSpPr/>
            <p:nvPr>
              <p:custDataLst>
                <p:tags r:id="rId6"/>
              </p:custDataLst>
            </p:nvPr>
          </p:nvSpPr>
          <p:spPr bwMode="auto">
            <a:xfrm>
              <a:off x="4818242" y="1952252"/>
              <a:ext cx="2185133" cy="2040165"/>
            </a:xfrm>
            <a:custGeom>
              <a:avLst/>
              <a:gdLst>
                <a:gd name="T0" fmla="*/ 431 w 522"/>
                <a:gd name="T1" fmla="*/ 120 h 487"/>
                <a:gd name="T2" fmla="*/ 0 w 522"/>
                <a:gd name="T3" fmla="*/ 117 h 487"/>
                <a:gd name="T4" fmla="*/ 101 w 522"/>
                <a:gd name="T5" fmla="*/ 222 h 487"/>
                <a:gd name="T6" fmla="*/ 433 w 522"/>
                <a:gd name="T7" fmla="*/ 290 h 487"/>
                <a:gd name="T8" fmla="*/ 433 w 522"/>
                <a:gd name="T9" fmla="*/ 290 h 487"/>
                <a:gd name="T10" fmla="*/ 433 w 522"/>
                <a:gd name="T11" fmla="*/ 290 h 487"/>
                <a:gd name="T12" fmla="*/ 433 w 522"/>
                <a:gd name="T13" fmla="*/ 290 h 487"/>
                <a:gd name="T14" fmla="*/ 437 w 522"/>
                <a:gd name="T15" fmla="*/ 293 h 487"/>
                <a:gd name="T16" fmla="*/ 492 w 522"/>
                <a:gd name="T17" fmla="*/ 425 h 487"/>
                <a:gd name="T18" fmla="*/ 482 w 522"/>
                <a:gd name="T19" fmla="*/ 487 h 487"/>
                <a:gd name="T20" fmla="*/ 521 w 522"/>
                <a:gd name="T21" fmla="*/ 335 h 487"/>
                <a:gd name="T22" fmla="*/ 431 w 522"/>
                <a:gd name="T23" fmla="*/ 120 h 4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22" h="487">
                  <a:moveTo>
                    <a:pt x="431" y="120"/>
                  </a:moveTo>
                  <a:cubicBezTo>
                    <a:pt x="312" y="1"/>
                    <a:pt x="120" y="0"/>
                    <a:pt x="0" y="117"/>
                  </a:cubicBezTo>
                  <a:cubicBezTo>
                    <a:pt x="101" y="222"/>
                    <a:pt x="101" y="222"/>
                    <a:pt x="101" y="222"/>
                  </a:cubicBezTo>
                  <a:cubicBezTo>
                    <a:pt x="215" y="178"/>
                    <a:pt x="345" y="205"/>
                    <a:pt x="433" y="290"/>
                  </a:cubicBezTo>
                  <a:cubicBezTo>
                    <a:pt x="433" y="290"/>
                    <a:pt x="433" y="290"/>
                    <a:pt x="433" y="290"/>
                  </a:cubicBezTo>
                  <a:cubicBezTo>
                    <a:pt x="433" y="290"/>
                    <a:pt x="433" y="290"/>
                    <a:pt x="433" y="290"/>
                  </a:cubicBezTo>
                  <a:cubicBezTo>
                    <a:pt x="433" y="290"/>
                    <a:pt x="433" y="290"/>
                    <a:pt x="433" y="290"/>
                  </a:cubicBezTo>
                  <a:cubicBezTo>
                    <a:pt x="435" y="291"/>
                    <a:pt x="436" y="292"/>
                    <a:pt x="437" y="293"/>
                  </a:cubicBezTo>
                  <a:cubicBezTo>
                    <a:pt x="472" y="328"/>
                    <a:pt x="492" y="375"/>
                    <a:pt x="492" y="425"/>
                  </a:cubicBezTo>
                  <a:cubicBezTo>
                    <a:pt x="492" y="446"/>
                    <a:pt x="489" y="467"/>
                    <a:pt x="482" y="487"/>
                  </a:cubicBezTo>
                  <a:cubicBezTo>
                    <a:pt x="508" y="441"/>
                    <a:pt x="522" y="389"/>
                    <a:pt x="521" y="335"/>
                  </a:cubicBezTo>
                  <a:cubicBezTo>
                    <a:pt x="521" y="254"/>
                    <a:pt x="489" y="178"/>
                    <a:pt x="431" y="120"/>
                  </a:cubicBezTo>
                  <a:close/>
                </a:path>
              </a:pathLst>
            </a:custGeom>
            <a:gradFill>
              <a:gsLst>
                <a:gs pos="18000">
                  <a:srgbClr val="E60025"/>
                </a:gs>
                <a:gs pos="100000">
                  <a:srgbClr val="FBBB81"/>
                </a:gs>
              </a:gsLst>
              <a:lin ang="2700000" scaled="0"/>
            </a:gradFill>
            <a:ln>
              <a:noFill/>
            </a:ln>
          </p:spPr>
          <p:txBody>
            <a:bodyPr wrap="square" lIns="91440" tIns="45720" rIns="91440" bIns="45720" anchor="ctr">
              <a:norm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sz="3200" b="1" i="0" u="none" strike="noStrike" kern="0" cap="none" spc="0" normalizeH="0" baseline="0" noProof="0" dirty="0">
                <a:ln>
                  <a:noFill/>
                </a:ln>
                <a:solidFill>
                  <a:prstClr val="black"/>
                </a:solidFill>
                <a:effectLst/>
                <a:uLnTx/>
                <a:uFillTx/>
                <a:latin typeface="思源宋体 CN" panose="02020400000000000000" pitchFamily="18" charset="-122"/>
                <a:cs typeface="+mn-ea"/>
                <a:sym typeface="+mn-lt"/>
              </a:endParaRPr>
            </a:p>
          </p:txBody>
        </p:sp>
        <p:sp>
          <p:nvSpPr>
            <p:cNvPr id="24" name="îSḷíḑê"/>
            <p:cNvSpPr txBox="1"/>
            <p:nvPr>
              <p:custDataLst>
                <p:tags r:id="rId7"/>
              </p:custDataLst>
            </p:nvPr>
          </p:nvSpPr>
          <p:spPr>
            <a:xfrm>
              <a:off x="5288891" y="2126648"/>
              <a:ext cx="735489" cy="523220"/>
            </a:xfrm>
            <a:prstGeom prst="rect">
              <a:avLst/>
            </a:prstGeom>
            <a:noFill/>
          </p:spPr>
          <p:txBody>
            <a:bodyPr wrap="square" lIns="91440" tIns="45720" rIns="91440" bIns="45720">
              <a:normAutofit fontScale="92500" lnSpcReduction="20000"/>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rPr>
                <a:t>01</a:t>
              </a:r>
              <a:endPar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endParaRPr>
            </a:p>
          </p:txBody>
        </p:sp>
        <p:sp>
          <p:nvSpPr>
            <p:cNvPr id="25" name="îşľîḍé"/>
            <p:cNvSpPr txBox="1"/>
            <p:nvPr>
              <p:custDataLst>
                <p:tags r:id="rId8"/>
              </p:custDataLst>
            </p:nvPr>
          </p:nvSpPr>
          <p:spPr>
            <a:xfrm>
              <a:off x="4392143" y="3882564"/>
              <a:ext cx="735489" cy="523220"/>
            </a:xfrm>
            <a:prstGeom prst="rect">
              <a:avLst/>
            </a:prstGeom>
            <a:noFill/>
          </p:spPr>
          <p:txBody>
            <a:bodyPr wrap="square" lIns="91440" tIns="45720" rIns="91440" bIns="45720">
              <a:normAutofit fontScale="92500" lnSpcReduction="20000"/>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rPr>
                <a:t>02</a:t>
              </a:r>
              <a:endPar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endParaRPr>
            </a:p>
          </p:txBody>
        </p:sp>
        <p:sp>
          <p:nvSpPr>
            <p:cNvPr id="26" name="îşḻiḓé"/>
            <p:cNvSpPr txBox="1"/>
            <p:nvPr>
              <p:custDataLst>
                <p:tags r:id="rId9"/>
              </p:custDataLst>
            </p:nvPr>
          </p:nvSpPr>
          <p:spPr>
            <a:xfrm>
              <a:off x="6199006" y="4811326"/>
              <a:ext cx="735489" cy="523220"/>
            </a:xfrm>
            <a:prstGeom prst="rect">
              <a:avLst/>
            </a:prstGeom>
            <a:noFill/>
          </p:spPr>
          <p:txBody>
            <a:bodyPr wrap="square" lIns="91440" tIns="45720" rIns="91440" bIns="45720">
              <a:normAutofit fontScale="92500" lnSpcReduction="20000"/>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rPr>
                <a:t>03</a:t>
              </a:r>
              <a:endPar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endParaRPr>
            </a:p>
          </p:txBody>
        </p:sp>
        <p:sp>
          <p:nvSpPr>
            <p:cNvPr id="27" name="ïṥḻiḑé"/>
            <p:cNvSpPr txBox="1"/>
            <p:nvPr>
              <p:custDataLst>
                <p:tags r:id="rId10"/>
              </p:custDataLst>
            </p:nvPr>
          </p:nvSpPr>
          <p:spPr>
            <a:xfrm>
              <a:off x="6984458" y="2910534"/>
              <a:ext cx="735489" cy="523220"/>
            </a:xfrm>
            <a:prstGeom prst="rect">
              <a:avLst/>
            </a:prstGeom>
            <a:noFill/>
          </p:spPr>
          <p:txBody>
            <a:bodyPr wrap="square" lIns="91440" tIns="45720" rIns="91440" bIns="45720">
              <a:normAutofit fontScale="92500" lnSpcReduction="20000"/>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rPr>
                <a:t>04</a:t>
              </a:r>
              <a:endPar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endParaRPr>
            </a:p>
          </p:txBody>
        </p:sp>
      </p:grpSp>
      <p:sp>
        <p:nvSpPr>
          <p:cNvPr id="28" name="PA-矩形 4"/>
          <p:cNvSpPr>
            <a:spLocks noChangeArrowheads="1"/>
          </p:cNvSpPr>
          <p:nvPr>
            <p:custDataLst>
              <p:tags r:id="rId11"/>
            </p:custDataLst>
          </p:nvPr>
        </p:nvSpPr>
        <p:spPr bwMode="auto">
          <a:xfrm>
            <a:off x="8071213" y="1510225"/>
            <a:ext cx="3494721"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eaLnBrk="1" hangingPunct="1">
              <a:lnSpc>
                <a:spcPct val="150000"/>
              </a:lnSpc>
              <a:defRPr/>
            </a:pPr>
            <a:r>
              <a:rPr lang="zh-CN" altLang="en-US"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买卖点</a:t>
            </a:r>
            <a:endParaRPr lang="en-US" altLang="zh-CN"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endParaRPr>
          </a:p>
          <a:p>
            <a:pPr lvl="0" eaLnBrk="1" hangingPunct="1">
              <a:lnSpc>
                <a:spcPct val="150000"/>
              </a:lnSpc>
              <a:defRPr/>
            </a:pPr>
            <a:r>
              <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rPr>
              <a:t>最终结果的落地，需要买卖才能实现。</a:t>
            </a:r>
            <a:r>
              <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rPr>
              <a:t>（捕捞季节、牛熊线）</a:t>
            </a:r>
            <a:endPar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p:txBody>
      </p:sp>
      <p:sp>
        <p:nvSpPr>
          <p:cNvPr id="29" name="PA-矩形 4"/>
          <p:cNvSpPr>
            <a:spLocks noChangeArrowheads="1"/>
          </p:cNvSpPr>
          <p:nvPr>
            <p:custDataLst>
              <p:tags r:id="rId12"/>
            </p:custDataLst>
          </p:nvPr>
        </p:nvSpPr>
        <p:spPr bwMode="auto">
          <a:xfrm>
            <a:off x="8071213" y="3419235"/>
            <a:ext cx="3494721" cy="1938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eaLnBrk="1" hangingPunct="1">
              <a:lnSpc>
                <a:spcPct val="150000"/>
              </a:lnSpc>
              <a:defRPr/>
            </a:pPr>
            <a:r>
              <a:rPr lang="zh-CN" altLang="en-US"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资金</a:t>
            </a:r>
            <a:endParaRPr lang="en-US" altLang="zh-CN"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endParaRPr>
          </a:p>
          <a:p>
            <a:pPr lvl="0" eaLnBrk="1" hangingPunct="1">
              <a:lnSpc>
                <a:spcPct val="150000"/>
              </a:lnSpc>
              <a:defRPr/>
            </a:pPr>
            <a:r>
              <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rPr>
              <a:t>短线资金主导短线趋势，中线资金主导中期趋势，长线资金主导长期趋势。</a:t>
            </a:r>
            <a:r>
              <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rPr>
              <a:t>（成交量、主力净买额、主力控盘、主力动向）</a:t>
            </a:r>
            <a:endPar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p:txBody>
      </p:sp>
      <p:sp>
        <p:nvSpPr>
          <p:cNvPr id="30" name="PA-矩形 4"/>
          <p:cNvSpPr>
            <a:spLocks noChangeArrowheads="1"/>
          </p:cNvSpPr>
          <p:nvPr>
            <p:custDataLst>
              <p:tags r:id="rId13"/>
            </p:custDataLst>
          </p:nvPr>
        </p:nvSpPr>
        <p:spPr bwMode="auto">
          <a:xfrm>
            <a:off x="627466" y="1510225"/>
            <a:ext cx="3494721"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algn="r" eaLnBrk="1" hangingPunct="1">
              <a:lnSpc>
                <a:spcPct val="150000"/>
              </a:lnSpc>
              <a:defRPr/>
            </a:pPr>
            <a:r>
              <a:rPr lang="zh-CN" altLang="en-US"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逻辑（题材热点</a:t>
            </a:r>
            <a:r>
              <a:rPr lang="en-US" altLang="zh-CN"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a:t>
            </a:r>
            <a:r>
              <a:rPr lang="zh-CN" altLang="en-US"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业绩预期）</a:t>
            </a:r>
            <a:endParaRPr lang="en-US" altLang="zh-CN" sz="2000" b="1" kern="0" dirty="0">
              <a:solidFill>
                <a:schemeClr val="tx1">
                  <a:lumMod val="65000"/>
                  <a:lumOff val="35000"/>
                </a:schemeClr>
              </a:solidFill>
              <a:latin typeface="思源宋体 CN" panose="02020400000000000000" pitchFamily="18" charset="-122"/>
              <a:ea typeface="思源宋体 CN" panose="02020400000000000000" pitchFamily="18" charset="-122"/>
              <a:cs typeface="+mn-ea"/>
              <a:sym typeface="思源黑体 CN Bold" panose="020B0800000000000000" charset="-122"/>
            </a:endParaRPr>
          </a:p>
          <a:p>
            <a:pPr lvl="0" algn="r" eaLnBrk="1" hangingPunct="1">
              <a:lnSpc>
                <a:spcPct val="150000"/>
              </a:lnSpc>
              <a:defRPr/>
            </a:pPr>
            <a:r>
              <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rPr>
              <a:t>有看好逻辑，才会有主力资金做。</a:t>
            </a:r>
            <a:r>
              <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rPr>
              <a:t>（主力净买额）</a:t>
            </a:r>
            <a:endPar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p:txBody>
      </p:sp>
      <p:sp>
        <p:nvSpPr>
          <p:cNvPr id="31" name="PA-矩形 4"/>
          <p:cNvSpPr>
            <a:spLocks noChangeArrowheads="1"/>
          </p:cNvSpPr>
          <p:nvPr>
            <p:custDataLst>
              <p:tags r:id="rId14"/>
            </p:custDataLst>
          </p:nvPr>
        </p:nvSpPr>
        <p:spPr bwMode="auto">
          <a:xfrm>
            <a:off x="627466" y="3419235"/>
            <a:ext cx="3494721" cy="2677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algn="r" eaLnBrk="1" hangingPunct="1">
              <a:lnSpc>
                <a:spcPct val="150000"/>
              </a:lnSpc>
              <a:defRPr/>
            </a:pPr>
            <a:r>
              <a:rPr lang="zh-CN" altLang="en-US"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趋势</a:t>
            </a:r>
            <a:endParaRPr lang="en-US" altLang="zh-CN" sz="2000" b="1" kern="0" dirty="0">
              <a:solidFill>
                <a:schemeClr val="tx1">
                  <a:lumMod val="65000"/>
                  <a:lumOff val="35000"/>
                </a:schemeClr>
              </a:solidFill>
              <a:latin typeface="思源宋体 CN" panose="02020400000000000000" pitchFamily="18" charset="-122"/>
              <a:ea typeface="思源宋体 CN" panose="02020400000000000000" pitchFamily="18" charset="-122"/>
              <a:cs typeface="+mn-ea"/>
              <a:sym typeface="思源黑体 CN Bold" panose="020B0800000000000000" charset="-122"/>
            </a:endParaRPr>
          </a:p>
          <a:p>
            <a:pPr lvl="0" algn="r" eaLnBrk="1" hangingPunct="1">
              <a:lnSpc>
                <a:spcPct val="150000"/>
              </a:lnSpc>
              <a:defRPr/>
            </a:pPr>
            <a:r>
              <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rPr>
              <a:t>股市最大的规律是股价行情以趋势方式运行趋势本质上是大资金决定的，但大资金又不是盲目的。只有主流资金的共振，加上基本面或题材配合，趋势才会形成。</a:t>
            </a:r>
            <a:r>
              <a:rPr lang="zh-CN" altLang="en-US" sz="1600" b="1" kern="0" dirty="0">
                <a:solidFill>
                  <a:srgbClr val="FF0000"/>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（神奇色阶、神奇K线、中期生命线）</a:t>
            </a:r>
            <a:endParaRPr lang="zh-CN" altLang="en-US" sz="1600" b="1" kern="0" dirty="0">
              <a:ln w="12700" cmpd="sng">
                <a:solidFill>
                  <a:schemeClr val="accent4"/>
                </a:solidFill>
                <a:prstDash val="solid"/>
              </a:ln>
              <a:solidFill>
                <a:srgbClr val="FF0000"/>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endParaRPr>
          </a:p>
        </p:txBody>
      </p:sp>
    </p:spTree>
    <p:custDataLst>
      <p:tags r:id="rId15"/>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趋势</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择时</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6" name="PA-矩形 4"/>
          <p:cNvSpPr>
            <a:spLocks noChangeArrowheads="1"/>
          </p:cNvSpPr>
          <p:nvPr>
            <p:custDataLst>
              <p:tags r:id="rId2"/>
            </p:custDataLst>
          </p:nvPr>
        </p:nvSpPr>
        <p:spPr bwMode="auto">
          <a:xfrm>
            <a:off x="8671560" y="1667510"/>
            <a:ext cx="3234055" cy="2537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no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algn="l" eaLnBrk="1" hangingPunct="1">
              <a:lnSpc>
                <a:spcPct val="150000"/>
              </a:lnSpc>
              <a:defRPr/>
            </a:pPr>
            <a:r>
              <a:rPr lang="zh-CN" altLang="en-US"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rPr>
              <a:t>趋势向上（积极把握）</a:t>
            </a:r>
            <a:endParaRPr lang="zh-CN" altLang="en-US"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endParaRPr lang="zh-CN" altLang="en-US"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r>
              <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rPr>
              <a:t>满足</a:t>
            </a:r>
            <a:r>
              <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神奇</a:t>
            </a:r>
            <a:r>
              <a:rPr lang="en-US" altLang="zh-CN"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K</a:t>
            </a:r>
            <a:r>
              <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线红</a:t>
            </a:r>
            <a:r>
              <a:rPr lang="en-US" altLang="zh-CN"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a:t>
            </a:r>
            <a:r>
              <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中期生命线红</a:t>
            </a:r>
            <a:r>
              <a:rPr lang="en-US" altLang="zh-CN"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a:t>
            </a:r>
            <a:r>
              <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至少前三阶红（或者上张中期生命线</a:t>
            </a:r>
            <a:r>
              <a:rPr lang="en-US" altLang="zh-CN"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a:t>
            </a:r>
            <a:r>
              <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至少前三阶</a:t>
            </a:r>
            <a:r>
              <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红）</a:t>
            </a:r>
            <a:endPar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endPar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r>
              <a:rPr lang="zh-CN" altLang="en-US" b="1" kern="0" dirty="0">
                <a:solidFill>
                  <a:srgbClr val="00B050"/>
                </a:solidFill>
                <a:latin typeface="思源黑体 CN Normal" panose="020B0400000000000000" charset="-122"/>
                <a:ea typeface="思源黑体 CN Normal" panose="020B0400000000000000" charset="-122"/>
                <a:cs typeface="+mn-ea"/>
                <a:sym typeface="思源黑体 CN Bold" panose="020B0800000000000000" charset="-122"/>
              </a:rPr>
              <a:t>趋势向下或震荡（观望）</a:t>
            </a:r>
            <a:endParaRPr lang="zh-CN" altLang="en-US" b="1" kern="0" dirty="0">
              <a:solidFill>
                <a:srgbClr val="00B050"/>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endParaRPr lang="zh-CN" altLang="en-US"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r>
              <a:rPr lang="zh-CN" altLang="en-US" sz="1600" b="1" kern="0" dirty="0">
                <a:solidFill>
                  <a:srgbClr val="00B050"/>
                </a:solidFill>
                <a:latin typeface="思源黑体 CN Normal" panose="020B0400000000000000" charset="-122"/>
                <a:ea typeface="思源黑体 CN Normal" panose="020B0400000000000000" charset="-122"/>
                <a:cs typeface="+mn-ea"/>
                <a:sym typeface="思源黑体 CN Bold" panose="020B0800000000000000" charset="-122"/>
              </a:rPr>
              <a:t>不满足</a:t>
            </a:r>
            <a:r>
              <a:rPr lang="zh-CN" altLang="en-US" sz="1600" kern="0" dirty="0">
                <a:latin typeface="思源黑体 CN Normal" panose="020B0400000000000000" charset="-122"/>
                <a:ea typeface="思源黑体 CN Normal" panose="020B0400000000000000" charset="-122"/>
                <a:cs typeface="+mn-ea"/>
                <a:sym typeface="思源黑体 CN Bold" panose="020B0800000000000000" charset="-122"/>
              </a:rPr>
              <a:t>神奇</a:t>
            </a:r>
            <a:r>
              <a:rPr lang="en-US" altLang="zh-CN" sz="1600" kern="0" dirty="0">
                <a:latin typeface="思源黑体 CN Normal" panose="020B0400000000000000" charset="-122"/>
                <a:ea typeface="思源黑体 CN Normal" panose="020B0400000000000000" charset="-122"/>
                <a:cs typeface="+mn-ea"/>
                <a:sym typeface="思源黑体 CN Bold" panose="020B0800000000000000" charset="-122"/>
              </a:rPr>
              <a:t>K</a:t>
            </a:r>
            <a:r>
              <a:rPr lang="zh-CN" altLang="en-US" sz="1600" kern="0" dirty="0">
                <a:latin typeface="思源黑体 CN Normal" panose="020B0400000000000000" charset="-122"/>
                <a:ea typeface="思源黑体 CN Normal" panose="020B0400000000000000" charset="-122"/>
                <a:cs typeface="+mn-ea"/>
                <a:sym typeface="思源黑体 CN Bold" panose="020B0800000000000000" charset="-122"/>
              </a:rPr>
              <a:t>线红</a:t>
            </a:r>
            <a:r>
              <a:rPr lang="en-US" altLang="zh-CN" sz="1600" kern="0" dirty="0">
                <a:latin typeface="思源黑体 CN Normal" panose="020B0400000000000000" charset="-122"/>
                <a:ea typeface="思源黑体 CN Normal" panose="020B0400000000000000" charset="-122"/>
                <a:cs typeface="+mn-ea"/>
                <a:sym typeface="思源黑体 CN Bold" panose="020B0800000000000000" charset="-122"/>
              </a:rPr>
              <a:t>+</a:t>
            </a:r>
            <a:r>
              <a:rPr lang="zh-CN" altLang="en-US" sz="1600" kern="0" dirty="0">
                <a:latin typeface="思源黑体 CN Normal" panose="020B0400000000000000" charset="-122"/>
                <a:ea typeface="思源黑体 CN Normal" panose="020B0400000000000000" charset="-122"/>
                <a:cs typeface="+mn-ea"/>
                <a:sym typeface="思源黑体 CN Bold" panose="020B0800000000000000" charset="-122"/>
              </a:rPr>
              <a:t>中期生命线红</a:t>
            </a:r>
            <a:r>
              <a:rPr lang="en-US" altLang="zh-CN" sz="1600" kern="0" dirty="0">
                <a:latin typeface="思源黑体 CN Normal" panose="020B0400000000000000" charset="-122"/>
                <a:ea typeface="思源黑体 CN Normal" panose="020B0400000000000000" charset="-122"/>
                <a:cs typeface="+mn-ea"/>
                <a:sym typeface="思源黑体 CN Bold" panose="020B0800000000000000" charset="-122"/>
              </a:rPr>
              <a:t>+</a:t>
            </a:r>
            <a:r>
              <a:rPr lang="zh-CN" altLang="en-US" sz="1600" kern="0" dirty="0">
                <a:latin typeface="思源黑体 CN Normal" panose="020B0400000000000000" charset="-122"/>
                <a:ea typeface="思源黑体 CN Normal" panose="020B0400000000000000" charset="-122"/>
                <a:cs typeface="+mn-ea"/>
                <a:sym typeface="思源黑体 CN Bold" panose="020B0800000000000000" charset="-122"/>
              </a:rPr>
              <a:t>至少前三阶红</a:t>
            </a:r>
            <a:endPar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endPar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endPar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endParaRPr>
          </a:p>
        </p:txBody>
      </p:sp>
      <p:pic>
        <p:nvPicPr>
          <p:cNvPr id="3" name="图片 2"/>
          <p:cNvPicPr>
            <a:picLocks noChangeAspect="1"/>
          </p:cNvPicPr>
          <p:nvPr/>
        </p:nvPicPr>
        <p:blipFill>
          <a:blip r:embed="rId3"/>
          <a:stretch>
            <a:fillRect/>
          </a:stretch>
        </p:blipFill>
        <p:spPr>
          <a:xfrm>
            <a:off x="285115" y="1374775"/>
            <a:ext cx="8364855" cy="4377690"/>
          </a:xfrm>
          <a:prstGeom prst="rect">
            <a:avLst/>
          </a:prstGeom>
          <a:ln>
            <a:solidFill>
              <a:schemeClr val="accent1"/>
            </a:solidFill>
          </a:ln>
        </p:spPr>
      </p:pic>
    </p:spTree>
    <p:custDataLst>
      <p:tags r:id="rId4"/>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神奇三板斧</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&amp;</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回档</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2" name="文本框 1"/>
          <p:cNvSpPr txBox="1"/>
          <p:nvPr/>
        </p:nvSpPr>
        <p:spPr>
          <a:xfrm>
            <a:off x="1737360" y="746125"/>
            <a:ext cx="8590915" cy="583565"/>
          </a:xfrm>
          <a:prstGeom prst="rect">
            <a:avLst/>
          </a:prstGeom>
          <a:noFill/>
        </p:spPr>
        <p:txBody>
          <a:bodyPr wrap="square" rtlCol="0">
            <a:spAutoFit/>
          </a:bodyPr>
          <a:p>
            <a:pPr algn="ctr"/>
            <a:r>
              <a:rPr lang="zh-CN" altLang="en-US" sz="3200">
                <a:solidFill>
                  <a:srgbClr val="FF0000"/>
                </a:solidFill>
                <a:latin typeface="思源黑体 CN Heavy" panose="020B0A00000000000000" charset="-122"/>
                <a:ea typeface="思源黑体 CN Heavy" panose="020B0A00000000000000" charset="-122"/>
              </a:rPr>
              <a:t>最重要的事，时间摆在第一位！</a:t>
            </a:r>
            <a:endParaRPr lang="zh-CN" altLang="en-US" sz="3200">
              <a:solidFill>
                <a:srgbClr val="FF0000"/>
              </a:solidFill>
              <a:latin typeface="思源黑体 CN Heavy" panose="020B0A00000000000000" charset="-122"/>
              <a:ea typeface="思源黑体 CN Heavy" panose="020B0A00000000000000" charset="-122"/>
            </a:endParaRPr>
          </a:p>
        </p:txBody>
      </p:sp>
      <p:sp>
        <p:nvSpPr>
          <p:cNvPr id="5" name="文本框 4"/>
          <p:cNvSpPr txBox="1"/>
          <p:nvPr/>
        </p:nvSpPr>
        <p:spPr>
          <a:xfrm>
            <a:off x="6697980" y="1487805"/>
            <a:ext cx="4926330" cy="3665855"/>
          </a:xfrm>
          <a:prstGeom prst="rect">
            <a:avLst/>
          </a:prstGeom>
          <a:noFill/>
        </p:spPr>
        <p:txBody>
          <a:bodyPr wrap="square" rtlCol="0">
            <a:noAutofit/>
          </a:bodyPr>
          <a:p>
            <a:pPr>
              <a:lnSpc>
                <a:spcPct val="110000"/>
              </a:lnSpc>
            </a:pPr>
            <a:r>
              <a:rPr lang="zh-CN" altLang="en-US" sz="2800" b="1"/>
              <a:t>《神奇回档》</a:t>
            </a:r>
            <a:r>
              <a:rPr lang="zh-CN" altLang="en-US" sz="2800" b="1">
                <a:solidFill>
                  <a:schemeClr val="accent4"/>
                </a:solidFill>
                <a:sym typeface="+mn-ea"/>
              </a:rPr>
              <a:t>第</a:t>
            </a:r>
            <a:r>
              <a:rPr lang="en-US" altLang="zh-CN" sz="2800" b="1">
                <a:solidFill>
                  <a:schemeClr val="accent4"/>
                </a:solidFill>
                <a:sym typeface="+mn-ea"/>
              </a:rPr>
              <a:t>2</a:t>
            </a:r>
            <a:r>
              <a:rPr lang="zh-CN" altLang="en-US" sz="2800" b="1">
                <a:solidFill>
                  <a:schemeClr val="accent4"/>
                </a:solidFill>
                <a:sym typeface="+mn-ea"/>
              </a:rPr>
              <a:t>波</a:t>
            </a:r>
            <a:r>
              <a:rPr lang="en-US" altLang="zh-CN" sz="2800" b="1">
                <a:solidFill>
                  <a:schemeClr val="accent4"/>
                </a:solidFill>
                <a:sym typeface="+mn-ea"/>
              </a:rPr>
              <a:t>.</a:t>
            </a:r>
            <a:r>
              <a:rPr lang="zh-CN" altLang="en-US" sz="2800" b="1">
                <a:solidFill>
                  <a:schemeClr val="accent4"/>
                </a:solidFill>
                <a:sym typeface="+mn-ea"/>
              </a:rPr>
              <a:t>买点</a:t>
            </a:r>
            <a:endParaRPr lang="en-US" altLang="zh-CN" sz="2800" b="1"/>
          </a:p>
          <a:p>
            <a:pPr>
              <a:lnSpc>
                <a:spcPct val="110000"/>
              </a:lnSpc>
            </a:pPr>
            <a:r>
              <a:rPr lang="en-US" altLang="zh-CN" sz="2800" b="1"/>
              <a:t>1.k</a:t>
            </a:r>
            <a:r>
              <a:rPr lang="zh-CN" altLang="en-US" sz="2800" b="1"/>
              <a:t>线回档不一定是买点</a:t>
            </a:r>
            <a:endParaRPr lang="en-US" altLang="zh-CN" sz="2800" b="1"/>
          </a:p>
          <a:p>
            <a:pPr>
              <a:lnSpc>
                <a:spcPct val="110000"/>
              </a:lnSpc>
            </a:pPr>
            <a:r>
              <a:rPr lang="en-US" altLang="zh-CN" sz="2800" b="1"/>
              <a:t>2.</a:t>
            </a:r>
            <a:r>
              <a:rPr lang="zh-CN" altLang="en-US" sz="2800" b="1"/>
              <a:t>捕捞季节</a:t>
            </a:r>
            <a:r>
              <a:rPr lang="en-US" altLang="zh-CN" sz="2800" b="1"/>
              <a:t>～</a:t>
            </a:r>
            <a:r>
              <a:rPr lang="zh-CN" altLang="en-US" sz="2800" b="1"/>
              <a:t>有金叉有红柱</a:t>
            </a:r>
            <a:endParaRPr lang="zh-CN" altLang="en-US" sz="2800" b="1"/>
          </a:p>
          <a:p>
            <a:pPr>
              <a:lnSpc>
                <a:spcPct val="110000"/>
              </a:lnSpc>
            </a:pPr>
            <a:r>
              <a:rPr lang="en-US" altLang="zh-CN" sz="2800" b="1"/>
              <a:t>3.</a:t>
            </a:r>
            <a:r>
              <a:rPr lang="zh-CN" altLang="en-US" sz="2800" b="1"/>
              <a:t>神奇色阶</a:t>
            </a:r>
            <a:r>
              <a:rPr lang="en-US" altLang="zh-CN" sz="2800" b="1"/>
              <a:t>～</a:t>
            </a:r>
            <a:r>
              <a:rPr lang="zh-CN" altLang="en-US" sz="2800" b="1"/>
              <a:t>标准四阶全红</a:t>
            </a:r>
            <a:endParaRPr lang="zh-CN" altLang="en-US" sz="2800" b="1"/>
          </a:p>
          <a:p>
            <a:pPr>
              <a:lnSpc>
                <a:spcPct val="110000"/>
              </a:lnSpc>
            </a:pPr>
            <a:r>
              <a:rPr lang="zh-CN" altLang="en-US" sz="2800" b="1"/>
              <a:t>（勉强</a:t>
            </a:r>
            <a:r>
              <a:rPr lang="en-US" altLang="zh-CN" sz="2800" b="1"/>
              <a:t>.</a:t>
            </a:r>
            <a:r>
              <a:rPr lang="zh-CN" altLang="en-US" sz="2800" b="1"/>
              <a:t>前三色阶红色）</a:t>
            </a:r>
            <a:endParaRPr lang="zh-CN" altLang="en-US" sz="2800" b="1"/>
          </a:p>
          <a:p>
            <a:pPr>
              <a:lnSpc>
                <a:spcPct val="110000"/>
              </a:lnSpc>
            </a:pPr>
            <a:r>
              <a:rPr lang="en-US" altLang="zh-CN" sz="2800" b="1"/>
              <a:t>4.</a:t>
            </a:r>
            <a:r>
              <a:rPr lang="zh-CN" altLang="en-US" sz="2800" b="1"/>
              <a:t>成交量～量增价升</a:t>
            </a:r>
            <a:endParaRPr lang="zh-CN" altLang="en-US" sz="2800" b="1"/>
          </a:p>
        </p:txBody>
      </p:sp>
      <p:sp>
        <p:nvSpPr>
          <p:cNvPr id="6" name="文本框 5"/>
          <p:cNvSpPr txBox="1"/>
          <p:nvPr/>
        </p:nvSpPr>
        <p:spPr>
          <a:xfrm>
            <a:off x="558165" y="1487805"/>
            <a:ext cx="5538470" cy="4958715"/>
          </a:xfrm>
          <a:prstGeom prst="rect">
            <a:avLst/>
          </a:prstGeom>
          <a:noFill/>
        </p:spPr>
        <p:txBody>
          <a:bodyPr wrap="square" rtlCol="0">
            <a:spAutoFit/>
          </a:bodyPr>
          <a:p>
            <a:r>
              <a:rPr lang="zh-CN" altLang="en-US" sz="2800" b="1">
                <a:sym typeface="+mn-ea"/>
              </a:rPr>
              <a:t>《神奇三板斧》</a:t>
            </a:r>
            <a:r>
              <a:rPr lang="zh-CN" altLang="en-US" sz="2800" b="1">
                <a:solidFill>
                  <a:schemeClr val="accent6"/>
                </a:solidFill>
                <a:sym typeface="+mn-ea"/>
              </a:rPr>
              <a:t>第</a:t>
            </a:r>
            <a:r>
              <a:rPr lang="en-US" altLang="zh-CN" sz="2800" b="1">
                <a:solidFill>
                  <a:schemeClr val="accent6"/>
                </a:solidFill>
                <a:sym typeface="+mn-ea"/>
              </a:rPr>
              <a:t>1</a:t>
            </a:r>
            <a:r>
              <a:rPr lang="zh-CN" altLang="en-US" sz="2800" b="1">
                <a:solidFill>
                  <a:schemeClr val="accent6"/>
                </a:solidFill>
                <a:sym typeface="+mn-ea"/>
              </a:rPr>
              <a:t>波</a:t>
            </a:r>
            <a:r>
              <a:rPr lang="en-US" altLang="zh-CN" sz="2800" b="1">
                <a:solidFill>
                  <a:schemeClr val="accent6"/>
                </a:solidFill>
                <a:sym typeface="+mn-ea"/>
              </a:rPr>
              <a:t>.</a:t>
            </a:r>
            <a:r>
              <a:rPr lang="zh-CN" altLang="en-US" sz="2800" b="1">
                <a:solidFill>
                  <a:schemeClr val="accent6"/>
                </a:solidFill>
                <a:sym typeface="+mn-ea"/>
              </a:rPr>
              <a:t>买点</a:t>
            </a:r>
            <a:endParaRPr lang="zh-CN" altLang="en-US" sz="2800" b="1">
              <a:solidFill>
                <a:schemeClr val="accent6"/>
              </a:solidFill>
              <a:sym typeface="+mn-ea"/>
            </a:endParaRPr>
          </a:p>
          <a:p>
            <a:pPr>
              <a:lnSpc>
                <a:spcPct val="120000"/>
              </a:lnSpc>
            </a:pPr>
            <a:r>
              <a:rPr lang="en-US" altLang="zh-CN" sz="2800" b="1">
                <a:solidFill>
                  <a:schemeClr val="tx1"/>
                </a:solidFill>
                <a:sym typeface="+mn-ea"/>
              </a:rPr>
              <a:t>1.</a:t>
            </a:r>
            <a:r>
              <a:rPr lang="zh-CN" altLang="en-US" sz="2800" b="1">
                <a:solidFill>
                  <a:schemeClr val="tx1"/>
                </a:solidFill>
                <a:sym typeface="+mn-ea"/>
              </a:rPr>
              <a:t>神奇</a:t>
            </a:r>
            <a:r>
              <a:rPr lang="en-US" altLang="zh-CN" sz="2800" b="1">
                <a:solidFill>
                  <a:schemeClr val="tx1"/>
                </a:solidFill>
                <a:sym typeface="+mn-ea"/>
              </a:rPr>
              <a:t>K</a:t>
            </a:r>
            <a:r>
              <a:rPr lang="zh-CN" altLang="en-US" sz="2800" b="1">
                <a:solidFill>
                  <a:schemeClr val="tx1"/>
                </a:solidFill>
                <a:sym typeface="+mn-ea"/>
              </a:rPr>
              <a:t>线红</a:t>
            </a:r>
            <a:r>
              <a:rPr lang="en-US" altLang="zh-CN" sz="2800" b="1">
                <a:solidFill>
                  <a:schemeClr val="tx1"/>
                </a:solidFill>
                <a:sym typeface="+mn-ea"/>
              </a:rPr>
              <a:t>+</a:t>
            </a:r>
            <a:r>
              <a:rPr lang="zh-CN" altLang="en-US" sz="2800" b="1">
                <a:solidFill>
                  <a:schemeClr val="tx1"/>
                </a:solidFill>
                <a:sym typeface="+mn-ea"/>
              </a:rPr>
              <a:t>上站中期生命线红</a:t>
            </a:r>
            <a:endParaRPr lang="zh-CN" altLang="en-US" sz="2800" b="1">
              <a:solidFill>
                <a:schemeClr val="tx1"/>
              </a:solidFill>
              <a:sym typeface="+mn-ea"/>
            </a:endParaRPr>
          </a:p>
          <a:p>
            <a:pPr>
              <a:lnSpc>
                <a:spcPct val="120000"/>
              </a:lnSpc>
            </a:pPr>
            <a:r>
              <a:rPr lang="en-US" altLang="zh-CN" sz="2800" b="1">
                <a:solidFill>
                  <a:schemeClr val="tx1"/>
                </a:solidFill>
                <a:sym typeface="+mn-ea"/>
              </a:rPr>
              <a:t>2.</a:t>
            </a:r>
            <a:r>
              <a:rPr lang="zh-CN" altLang="en-US" sz="2800" b="1">
                <a:sym typeface="+mn-ea"/>
              </a:rPr>
              <a:t>捕捞季节</a:t>
            </a:r>
            <a:r>
              <a:rPr lang="en-US" altLang="zh-CN" sz="2800" b="1">
                <a:sym typeface="+mn-ea"/>
              </a:rPr>
              <a:t>～</a:t>
            </a:r>
            <a:r>
              <a:rPr lang="zh-CN" altLang="en-US" sz="2800" b="1">
                <a:sym typeface="+mn-ea"/>
              </a:rPr>
              <a:t>有金叉有红柱</a:t>
            </a:r>
            <a:endParaRPr lang="zh-CN" altLang="en-US" sz="2800" b="1">
              <a:sym typeface="+mn-ea"/>
            </a:endParaRPr>
          </a:p>
          <a:p>
            <a:pPr>
              <a:lnSpc>
                <a:spcPct val="120000"/>
              </a:lnSpc>
            </a:pPr>
            <a:r>
              <a:rPr lang="en-US" altLang="zh-CN" sz="2800" b="1">
                <a:sym typeface="+mn-ea"/>
              </a:rPr>
              <a:t>3.</a:t>
            </a:r>
            <a:r>
              <a:rPr lang="zh-CN" altLang="en-US" sz="2800" b="1">
                <a:sym typeface="+mn-ea"/>
              </a:rPr>
              <a:t>神奇色阶</a:t>
            </a:r>
            <a:r>
              <a:rPr lang="en-US" altLang="zh-CN" sz="2800" b="1">
                <a:sym typeface="+mn-ea"/>
              </a:rPr>
              <a:t>～</a:t>
            </a:r>
            <a:r>
              <a:rPr lang="zh-CN" altLang="en-US" sz="2800" b="1">
                <a:sym typeface="+mn-ea"/>
              </a:rPr>
              <a:t>标准四阶全红</a:t>
            </a:r>
            <a:endParaRPr lang="zh-CN" altLang="en-US" sz="2800" b="1"/>
          </a:p>
          <a:p>
            <a:pPr>
              <a:lnSpc>
                <a:spcPct val="120000"/>
              </a:lnSpc>
            </a:pPr>
            <a:r>
              <a:rPr lang="zh-CN" altLang="en-US" sz="2800" b="1">
                <a:sym typeface="+mn-ea"/>
              </a:rPr>
              <a:t>（勉强</a:t>
            </a:r>
            <a:r>
              <a:rPr lang="en-US" altLang="zh-CN" sz="2800" b="1">
                <a:sym typeface="+mn-ea"/>
              </a:rPr>
              <a:t>.</a:t>
            </a:r>
            <a:r>
              <a:rPr lang="zh-CN" altLang="en-US" sz="2800" b="1">
                <a:sym typeface="+mn-ea"/>
              </a:rPr>
              <a:t>前三色阶红色）</a:t>
            </a:r>
            <a:endParaRPr lang="zh-CN" altLang="en-US" sz="2800" b="1">
              <a:sym typeface="+mn-ea"/>
            </a:endParaRPr>
          </a:p>
          <a:p>
            <a:pPr>
              <a:lnSpc>
                <a:spcPct val="120000"/>
              </a:lnSpc>
            </a:pPr>
            <a:r>
              <a:rPr lang="en-US" altLang="zh-CN" sz="2800" b="1">
                <a:sym typeface="+mn-ea"/>
              </a:rPr>
              <a:t>4.</a:t>
            </a:r>
            <a:r>
              <a:rPr lang="zh-CN" altLang="en-US" sz="2800" b="1">
                <a:sym typeface="+mn-ea"/>
              </a:rPr>
              <a:t>成交量～量增价升</a:t>
            </a:r>
            <a:endParaRPr lang="zh-CN" altLang="en-US" sz="2800" b="1">
              <a:sym typeface="+mn-ea"/>
            </a:endParaRPr>
          </a:p>
          <a:p>
            <a:pPr>
              <a:lnSpc>
                <a:spcPct val="120000"/>
              </a:lnSpc>
            </a:pPr>
            <a:endParaRPr lang="zh-CN" altLang="en-US" sz="2800" b="1"/>
          </a:p>
          <a:p>
            <a:pPr>
              <a:lnSpc>
                <a:spcPct val="110000"/>
              </a:lnSpc>
            </a:pPr>
            <a:endParaRPr lang="zh-CN" altLang="en-US" sz="2800" b="1"/>
          </a:p>
          <a:p>
            <a:endParaRPr lang="zh-CN" altLang="en-US" sz="2800" b="1"/>
          </a:p>
          <a:p>
            <a:endParaRPr lang="en-US" altLang="zh-CN" sz="2800" b="1">
              <a:solidFill>
                <a:schemeClr val="tx1"/>
              </a:solidFill>
              <a:sym typeface="+mn-ea"/>
            </a:endParaRPr>
          </a:p>
        </p:txBody>
      </p:sp>
      <p:sp>
        <p:nvSpPr>
          <p:cNvPr id="7" name="文本框 6"/>
          <p:cNvSpPr txBox="1"/>
          <p:nvPr/>
        </p:nvSpPr>
        <p:spPr>
          <a:xfrm>
            <a:off x="3260090" y="4555490"/>
            <a:ext cx="7379970" cy="1506855"/>
          </a:xfrm>
          <a:prstGeom prst="rect">
            <a:avLst/>
          </a:prstGeom>
          <a:noFill/>
        </p:spPr>
        <p:txBody>
          <a:bodyPr wrap="square" rtlCol="0">
            <a:spAutoFit/>
          </a:bodyPr>
          <a:p>
            <a:r>
              <a:rPr lang="en-US" altLang="zh-CN"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5.</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细节到位，不踩任何一个</a:t>
            </a:r>
            <a:r>
              <a:rPr lang="zh-CN" altLang="en-US" sz="32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坑！</a:t>
            </a:r>
            <a:endPar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endParaRPr>
          </a:p>
          <a:p>
            <a:r>
              <a:rPr lang="zh-CN" altLang="en-US" sz="2800">
                <a:solidFill>
                  <a:schemeClr val="tx1"/>
                </a:solidFill>
                <a:latin typeface="思源黑体 CN Heavy" panose="020B0A00000000000000" charset="-122"/>
                <a:ea typeface="思源黑体 CN Heavy" panose="020B0A00000000000000" charset="-122"/>
                <a:cs typeface="思源黑体 CN Heavy" panose="020B0A00000000000000" charset="-122"/>
              </a:rPr>
              <a:t>有纪律，有标准，才有底气抗住</a:t>
            </a:r>
            <a:r>
              <a:rPr lang="zh-CN" altLang="en-US" sz="3000">
                <a:solidFill>
                  <a:schemeClr val="tx1"/>
                </a:solidFill>
                <a:latin typeface="思源黑体 CN Heavy" panose="020B0A00000000000000" charset="-122"/>
                <a:ea typeface="思源黑体 CN Heavy" panose="020B0A00000000000000" charset="-122"/>
                <a:cs typeface="思源黑体 CN Heavy" panose="020B0A00000000000000" charset="-122"/>
              </a:rPr>
              <a:t>小波动</a:t>
            </a:r>
            <a:endParaRPr lang="zh-CN" altLang="en-US" sz="3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r>
              <a:rPr lang="zh-CN" altLang="en-US" sz="2800">
                <a:solidFill>
                  <a:schemeClr val="accent6"/>
                </a:solidFill>
                <a:latin typeface="思源黑体 CN Heavy" panose="020B0A00000000000000" charset="-122"/>
                <a:ea typeface="思源黑体 CN Heavy" panose="020B0A00000000000000" charset="-122"/>
                <a:cs typeface="思源黑体 CN Heavy" panose="020B0A00000000000000" charset="-122"/>
              </a:rPr>
              <a:t>有利润，不贪心，</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用</a:t>
            </a:r>
            <a:r>
              <a:rPr lang="zh-CN" altLang="en-US" sz="30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标准</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克制贪念！</a:t>
            </a:r>
            <a:endPar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endParaRPr>
          </a:p>
        </p:txBody>
      </p:sp>
    </p:spTree>
    <p:custDataLst>
      <p:tags r:id="rId2"/>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稳健业绩趋势</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6" name="PA-矩形 4"/>
          <p:cNvSpPr>
            <a:spLocks noChangeArrowheads="1"/>
          </p:cNvSpPr>
          <p:nvPr>
            <p:custDataLst>
              <p:tags r:id="rId2"/>
            </p:custDataLst>
          </p:nvPr>
        </p:nvSpPr>
        <p:spPr bwMode="auto">
          <a:xfrm>
            <a:off x="4157980" y="5590540"/>
            <a:ext cx="4951095"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no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algn="l" eaLnBrk="1" hangingPunct="1">
              <a:lnSpc>
                <a:spcPct val="150000"/>
              </a:lnSpc>
              <a:defRPr/>
            </a:pPr>
            <a:r>
              <a:rPr lang="zh-CN" altLang="en-US" sz="24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rPr>
              <a:t>业绩预期</a:t>
            </a:r>
            <a:r>
              <a:rPr lang="en-US" altLang="zh-CN" sz="24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rPr>
              <a:t>+</a:t>
            </a:r>
            <a:r>
              <a:rPr lang="zh-CN" altLang="en-US" sz="24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rPr>
              <a:t>热点逻辑</a:t>
            </a:r>
            <a:r>
              <a:rPr lang="en-US" altLang="zh-CN" sz="24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rPr>
              <a:t>+</a:t>
            </a:r>
            <a:r>
              <a:rPr lang="zh-CN" altLang="en-US" sz="24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rPr>
              <a:t>趋势</a:t>
            </a:r>
            <a:r>
              <a:rPr lang="en-US" altLang="zh-CN" sz="24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rPr>
              <a:t>+</a:t>
            </a:r>
            <a:r>
              <a:rPr lang="zh-CN" altLang="en-US" sz="24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rPr>
              <a:t>买卖点</a:t>
            </a:r>
            <a:endParaRPr lang="zh-CN" altLang="en-US" sz="24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endParaRPr>
          </a:p>
        </p:txBody>
      </p:sp>
      <p:pic>
        <p:nvPicPr>
          <p:cNvPr id="2" name="图片 1"/>
          <p:cNvPicPr>
            <a:picLocks noChangeAspect="1"/>
          </p:cNvPicPr>
          <p:nvPr/>
        </p:nvPicPr>
        <p:blipFill>
          <a:blip r:embed="rId3"/>
          <a:stretch>
            <a:fillRect/>
          </a:stretch>
        </p:blipFill>
        <p:spPr>
          <a:xfrm>
            <a:off x="1454150" y="768350"/>
            <a:ext cx="9474835" cy="4894580"/>
          </a:xfrm>
          <a:prstGeom prst="rect">
            <a:avLst/>
          </a:prstGeom>
          <a:ln>
            <a:solidFill>
              <a:schemeClr val="accent1"/>
            </a:solidFill>
          </a:ln>
        </p:spPr>
      </p:pic>
    </p:spTree>
    <p:custDataLst>
      <p:tags r:id="rId4"/>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752919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lang="zh-CN" altLang="en-US" sz="440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sym typeface="+mn-ea"/>
              </a:rPr>
              <a:t>神奇趋势</a:t>
            </a:r>
            <a:r>
              <a:rPr lang="zh-CN" altLang="en-US" sz="440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sym typeface="+mn-ea"/>
              </a:rPr>
              <a:t>选股</a:t>
            </a:r>
            <a:endParaRPr lang="zh-CN" altLang="en-US" sz="440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sym typeface="+mn-ea"/>
            </a:endParaRPr>
          </a:p>
        </p:txBody>
      </p:sp>
      <p:pic>
        <p:nvPicPr>
          <p:cNvPr id="6" name="图片 5"/>
          <p:cNvPicPr>
            <a:picLocks noChangeAspect="1"/>
          </p:cNvPicPr>
          <p:nvPr/>
        </p:nvPicPr>
        <p:blipFill>
          <a:blip r:embed="rId2"/>
          <a:stretch>
            <a:fillRect/>
          </a:stretch>
        </p:blipFill>
        <p:spPr>
          <a:xfrm>
            <a:off x="1034415" y="847725"/>
            <a:ext cx="10442575" cy="5408295"/>
          </a:xfrm>
          <a:prstGeom prst="rect">
            <a:avLst/>
          </a:prstGeom>
          <a:ln>
            <a:solidFill>
              <a:schemeClr val="accent1"/>
            </a:solidFill>
          </a:ln>
        </p:spPr>
      </p:pic>
      <p:pic>
        <p:nvPicPr>
          <p:cNvPr id="5" name="图片 4"/>
          <p:cNvPicPr>
            <a:picLocks noChangeAspect="1"/>
          </p:cNvPicPr>
          <p:nvPr/>
        </p:nvPicPr>
        <p:blipFill>
          <a:blip r:embed="rId3"/>
          <a:stretch>
            <a:fillRect/>
          </a:stretch>
        </p:blipFill>
        <p:spPr>
          <a:xfrm>
            <a:off x="391160" y="1209675"/>
            <a:ext cx="3238500" cy="2686050"/>
          </a:xfrm>
          <a:prstGeom prst="rect">
            <a:avLst/>
          </a:prstGeom>
          <a:ln>
            <a:solidFill>
              <a:schemeClr val="accent1"/>
            </a:solidFill>
          </a:ln>
        </p:spPr>
      </p:pic>
    </p:spTree>
    <p:custDataLst>
      <p:tags r:id="rId4"/>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回马枪</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2" name="文本框 1"/>
          <p:cNvSpPr txBox="1"/>
          <p:nvPr/>
        </p:nvSpPr>
        <p:spPr>
          <a:xfrm>
            <a:off x="1737360" y="746125"/>
            <a:ext cx="8590915" cy="583565"/>
          </a:xfrm>
          <a:prstGeom prst="rect">
            <a:avLst/>
          </a:prstGeom>
          <a:noFill/>
        </p:spPr>
        <p:txBody>
          <a:bodyPr wrap="square" rtlCol="0">
            <a:spAutoFit/>
          </a:bodyPr>
          <a:p>
            <a:pPr algn="ctr"/>
            <a:r>
              <a:rPr lang="zh-CN" altLang="en-US" sz="3200">
                <a:solidFill>
                  <a:srgbClr val="FF0000"/>
                </a:solidFill>
                <a:latin typeface="思源黑体 CN Heavy" panose="020B0A00000000000000" charset="-122"/>
                <a:ea typeface="思源黑体 CN Heavy" panose="020B0A00000000000000" charset="-122"/>
              </a:rPr>
              <a:t>最重要的事，时间摆在第一位！</a:t>
            </a:r>
            <a:endParaRPr lang="zh-CN" altLang="en-US" sz="3200">
              <a:solidFill>
                <a:srgbClr val="FF0000"/>
              </a:solidFill>
              <a:latin typeface="思源黑体 CN Heavy" panose="020B0A00000000000000" charset="-122"/>
              <a:ea typeface="思源黑体 CN Heavy" panose="020B0A00000000000000" charset="-122"/>
            </a:endParaRPr>
          </a:p>
        </p:txBody>
      </p:sp>
      <p:sp>
        <p:nvSpPr>
          <p:cNvPr id="6" name="文本框 5"/>
          <p:cNvSpPr txBox="1"/>
          <p:nvPr/>
        </p:nvSpPr>
        <p:spPr>
          <a:xfrm>
            <a:off x="3036570" y="1646555"/>
            <a:ext cx="7586980" cy="3444240"/>
          </a:xfrm>
          <a:prstGeom prst="rect">
            <a:avLst/>
          </a:prstGeom>
          <a:noFill/>
        </p:spPr>
        <p:txBody>
          <a:bodyPr wrap="square" rtlCol="0">
            <a:noAutofit/>
          </a:bodyPr>
          <a:p>
            <a:r>
              <a:rPr lang="zh-CN" altLang="en-US" sz="2800" b="1">
                <a:sym typeface="+mn-ea"/>
              </a:rPr>
              <a:t>《神奇</a:t>
            </a:r>
            <a:r>
              <a:rPr lang="zh-CN" altLang="en-US" sz="2800" b="1">
                <a:sym typeface="+mn-ea"/>
              </a:rPr>
              <a:t>回马枪》</a:t>
            </a:r>
            <a:endParaRPr lang="zh-CN" altLang="en-US" sz="2800" b="1">
              <a:solidFill>
                <a:schemeClr val="accent6"/>
              </a:solidFill>
              <a:sym typeface="+mn-ea"/>
            </a:endParaRPr>
          </a:p>
          <a:p>
            <a:pPr>
              <a:lnSpc>
                <a:spcPct val="120000"/>
              </a:lnSpc>
            </a:pPr>
            <a:r>
              <a:rPr lang="en-US" altLang="zh-CN" sz="2800" b="1">
                <a:solidFill>
                  <a:schemeClr val="tx1"/>
                </a:solidFill>
                <a:sym typeface="+mn-ea"/>
              </a:rPr>
              <a:t>1.</a:t>
            </a:r>
            <a:r>
              <a:rPr lang="zh-CN" altLang="en-US" sz="2800" b="1">
                <a:solidFill>
                  <a:schemeClr val="tx1"/>
                </a:solidFill>
                <a:sym typeface="+mn-ea"/>
              </a:rPr>
              <a:t>近</a:t>
            </a:r>
            <a:r>
              <a:rPr lang="en-US" altLang="zh-CN" sz="2800" b="1">
                <a:solidFill>
                  <a:schemeClr val="tx1"/>
                </a:solidFill>
                <a:sym typeface="+mn-ea"/>
              </a:rPr>
              <a:t>10</a:t>
            </a:r>
            <a:r>
              <a:rPr lang="zh-CN" altLang="en-US" sz="2800" b="1">
                <a:solidFill>
                  <a:schemeClr val="tx1"/>
                </a:solidFill>
                <a:sym typeface="+mn-ea"/>
              </a:rPr>
              <a:t>日内出现</a:t>
            </a:r>
            <a:r>
              <a:rPr lang="zh-CN" altLang="en-US" sz="2800" b="1">
                <a:solidFill>
                  <a:schemeClr val="tx1"/>
                </a:solidFill>
                <a:sym typeface="+mn-ea"/>
              </a:rPr>
              <a:t>首板或</a:t>
            </a:r>
            <a:r>
              <a:rPr lang="en-US" altLang="zh-CN" sz="2800" b="1">
                <a:solidFill>
                  <a:schemeClr val="tx1"/>
                </a:solidFill>
                <a:sym typeface="+mn-ea"/>
              </a:rPr>
              <a:t>2</a:t>
            </a:r>
            <a:r>
              <a:rPr lang="zh-CN" altLang="en-US" sz="2800" b="1">
                <a:solidFill>
                  <a:schemeClr val="tx1"/>
                </a:solidFill>
                <a:sym typeface="+mn-ea"/>
              </a:rPr>
              <a:t>连板</a:t>
            </a:r>
            <a:endParaRPr lang="zh-CN" altLang="en-US" sz="2800" b="1">
              <a:solidFill>
                <a:schemeClr val="tx1"/>
              </a:solidFill>
              <a:sym typeface="+mn-ea"/>
            </a:endParaRPr>
          </a:p>
          <a:p>
            <a:pPr>
              <a:lnSpc>
                <a:spcPct val="120000"/>
              </a:lnSpc>
            </a:pPr>
            <a:r>
              <a:rPr lang="en-US" altLang="zh-CN" sz="2800" b="1">
                <a:solidFill>
                  <a:schemeClr val="tx1"/>
                </a:solidFill>
                <a:sym typeface="+mn-ea"/>
              </a:rPr>
              <a:t>2.</a:t>
            </a:r>
            <a:r>
              <a:rPr lang="zh-CN" altLang="en-US" sz="2800" b="1">
                <a:sym typeface="+mn-ea"/>
              </a:rPr>
              <a:t>死叉阶段，神奇</a:t>
            </a:r>
            <a:r>
              <a:rPr lang="en-US" altLang="zh-CN" sz="2800" b="1">
                <a:sym typeface="+mn-ea"/>
              </a:rPr>
              <a:t>K</a:t>
            </a:r>
            <a:r>
              <a:rPr lang="zh-CN" altLang="en-US" sz="2800" b="1">
                <a:sym typeface="+mn-ea"/>
              </a:rPr>
              <a:t>线红，中期生命线红，</a:t>
            </a:r>
            <a:endParaRPr lang="zh-CN" altLang="en-US" sz="2800" b="1">
              <a:sym typeface="+mn-ea"/>
            </a:endParaRPr>
          </a:p>
          <a:p>
            <a:pPr>
              <a:lnSpc>
                <a:spcPct val="120000"/>
              </a:lnSpc>
            </a:pPr>
            <a:r>
              <a:rPr lang="zh-CN" altLang="en-US" sz="2800" b="1">
                <a:sym typeface="+mn-ea"/>
              </a:rPr>
              <a:t>神奇色阶</a:t>
            </a:r>
            <a:r>
              <a:rPr lang="zh-CN" altLang="en-US" sz="2800" b="1">
                <a:sym typeface="+mn-ea"/>
              </a:rPr>
              <a:t>标准四阶全红（勉强</a:t>
            </a:r>
            <a:r>
              <a:rPr lang="en-US" altLang="zh-CN" sz="2800" b="1">
                <a:sym typeface="+mn-ea"/>
              </a:rPr>
              <a:t>.</a:t>
            </a:r>
            <a:r>
              <a:rPr lang="zh-CN" altLang="en-US" sz="2800" b="1">
                <a:sym typeface="+mn-ea"/>
              </a:rPr>
              <a:t>前三色阶红色）</a:t>
            </a:r>
            <a:endParaRPr lang="zh-CN" altLang="en-US" sz="2800" b="1">
              <a:sym typeface="+mn-ea"/>
            </a:endParaRPr>
          </a:p>
          <a:p>
            <a:pPr>
              <a:lnSpc>
                <a:spcPct val="120000"/>
              </a:lnSpc>
            </a:pPr>
            <a:r>
              <a:rPr lang="en-US" altLang="zh-CN" sz="2800" b="1">
                <a:sym typeface="+mn-ea"/>
              </a:rPr>
              <a:t>3.</a:t>
            </a:r>
            <a:r>
              <a:rPr lang="zh-CN" altLang="en-US" sz="2800" b="1">
                <a:sym typeface="+mn-ea"/>
              </a:rPr>
              <a:t>死叉阶段，捕捞季节红柱缩短但不出绿柱</a:t>
            </a:r>
            <a:endParaRPr lang="en-US" altLang="zh-CN" sz="2800" b="1">
              <a:sym typeface="+mn-ea"/>
            </a:endParaRPr>
          </a:p>
          <a:p>
            <a:pPr>
              <a:lnSpc>
                <a:spcPct val="120000"/>
              </a:lnSpc>
            </a:pPr>
            <a:r>
              <a:rPr lang="en-US" altLang="zh-CN" sz="2800" b="1">
                <a:sym typeface="+mn-ea"/>
              </a:rPr>
              <a:t>4.</a:t>
            </a:r>
            <a:r>
              <a:rPr lang="zh-CN" altLang="en-US" sz="2800" b="1">
                <a:sym typeface="+mn-ea"/>
              </a:rPr>
              <a:t>红柱缩短到红柱延长出金叉</a:t>
            </a:r>
            <a:r>
              <a:rPr lang="zh-CN" altLang="en-US" sz="2800" b="1">
                <a:sym typeface="+mn-ea"/>
              </a:rPr>
              <a:t>信号</a:t>
            </a:r>
            <a:endParaRPr lang="zh-CN" altLang="en-US" sz="2800" b="1">
              <a:sym typeface="+mn-ea"/>
            </a:endParaRPr>
          </a:p>
          <a:p>
            <a:pPr>
              <a:lnSpc>
                <a:spcPct val="120000"/>
              </a:lnSpc>
            </a:pPr>
            <a:r>
              <a:rPr lang="zh-CN" altLang="en-US" sz="2800" b="1">
                <a:sym typeface="+mn-ea"/>
              </a:rPr>
              <a:t>即是</a:t>
            </a:r>
            <a:r>
              <a:rPr lang="zh-CN" altLang="en-US" sz="2800" b="1">
                <a:solidFill>
                  <a:srgbClr val="FF0000"/>
                </a:solidFill>
                <a:sym typeface="+mn-ea"/>
              </a:rPr>
              <a:t>神奇回马枪信号</a:t>
            </a:r>
            <a:endParaRPr lang="zh-CN" altLang="en-US" sz="2800" b="1">
              <a:sym typeface="+mn-ea"/>
            </a:endParaRPr>
          </a:p>
          <a:p>
            <a:pPr>
              <a:lnSpc>
                <a:spcPct val="120000"/>
              </a:lnSpc>
            </a:pPr>
            <a:endParaRPr lang="zh-CN" altLang="en-US" sz="2800" b="1"/>
          </a:p>
          <a:p>
            <a:pPr>
              <a:lnSpc>
                <a:spcPct val="110000"/>
              </a:lnSpc>
            </a:pPr>
            <a:endParaRPr lang="zh-CN" altLang="en-US" sz="2800" b="1"/>
          </a:p>
          <a:p>
            <a:endParaRPr lang="zh-CN" altLang="en-US" sz="2800" b="1"/>
          </a:p>
          <a:p>
            <a:endParaRPr lang="en-US" altLang="zh-CN" sz="2800" b="1">
              <a:solidFill>
                <a:schemeClr val="tx1"/>
              </a:solidFill>
              <a:sym typeface="+mn-ea"/>
            </a:endParaRPr>
          </a:p>
        </p:txBody>
      </p:sp>
    </p:spTree>
    <p:custDataLst>
      <p:tags r:id="rId2"/>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控盘</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3" name="文本框 2"/>
          <p:cNvSpPr txBox="1"/>
          <p:nvPr/>
        </p:nvSpPr>
        <p:spPr>
          <a:xfrm>
            <a:off x="1737360" y="772795"/>
            <a:ext cx="8590915" cy="583565"/>
          </a:xfrm>
          <a:prstGeom prst="rect">
            <a:avLst/>
          </a:prstGeom>
          <a:noFill/>
        </p:spPr>
        <p:txBody>
          <a:bodyPr wrap="square" rtlCol="0">
            <a:spAutoFit/>
          </a:bodyPr>
          <a:p>
            <a:pPr algn="ctr"/>
            <a:r>
              <a:rPr lang="zh-CN" altLang="en-US" sz="3200">
                <a:solidFill>
                  <a:srgbClr val="FF0000"/>
                </a:solidFill>
                <a:latin typeface="思源黑体 CN Heavy" panose="020B0A00000000000000" charset="-122"/>
                <a:ea typeface="思源黑体 CN Heavy" panose="020B0A00000000000000" charset="-122"/>
              </a:rPr>
              <a:t>最重要的事，时间摆在第一位！</a:t>
            </a:r>
            <a:endParaRPr lang="zh-CN" altLang="en-US" sz="3200">
              <a:solidFill>
                <a:srgbClr val="FF0000"/>
              </a:solidFill>
              <a:latin typeface="思源黑体 CN Heavy" panose="020B0A00000000000000" charset="-122"/>
              <a:ea typeface="思源黑体 CN Heavy" panose="020B0A00000000000000" charset="-122"/>
            </a:endParaRPr>
          </a:p>
        </p:txBody>
      </p:sp>
      <p:sp>
        <p:nvSpPr>
          <p:cNvPr id="8" name="文本框 7"/>
          <p:cNvSpPr txBox="1"/>
          <p:nvPr/>
        </p:nvSpPr>
        <p:spPr>
          <a:xfrm>
            <a:off x="2305050" y="1356360"/>
            <a:ext cx="8148955" cy="4874260"/>
          </a:xfrm>
          <a:prstGeom prst="rect">
            <a:avLst/>
          </a:prstGeom>
          <a:noFill/>
        </p:spPr>
        <p:txBody>
          <a:bodyPr wrap="square" rtlCol="0">
            <a:spAutoFit/>
          </a:bodyPr>
          <a:p>
            <a:r>
              <a:rPr lang="zh-CN" altLang="en-US" sz="2800" b="1">
                <a:sym typeface="+mn-ea"/>
              </a:rPr>
              <a:t>《神奇控盘》</a:t>
            </a:r>
            <a:endParaRPr lang="zh-CN" altLang="en-US" sz="2800" b="1">
              <a:sym typeface="+mn-ea"/>
            </a:endParaRPr>
          </a:p>
          <a:p>
            <a:r>
              <a:rPr sz="2800" b="1">
                <a:sym typeface="+mn-ea"/>
              </a:rPr>
              <a:t>1.神奇K线红+上站中期生命线红</a:t>
            </a:r>
            <a:endParaRPr sz="2800" b="1">
              <a:sym typeface="+mn-ea"/>
            </a:endParaRPr>
          </a:p>
          <a:p>
            <a:r>
              <a:rPr sz="2800" b="1">
                <a:sym typeface="+mn-ea"/>
              </a:rPr>
              <a:t>2.捕捞季节～有金叉有红柱</a:t>
            </a:r>
            <a:endParaRPr sz="2800" b="1">
              <a:sym typeface="+mn-ea"/>
            </a:endParaRPr>
          </a:p>
          <a:p>
            <a:r>
              <a:rPr sz="2800" b="1">
                <a:sym typeface="+mn-ea"/>
              </a:rPr>
              <a:t>3.神奇色阶～标准四阶全红</a:t>
            </a:r>
            <a:endParaRPr sz="2800" b="1">
              <a:sym typeface="+mn-ea"/>
            </a:endParaRPr>
          </a:p>
          <a:p>
            <a:r>
              <a:rPr sz="2800" b="1">
                <a:sym typeface="+mn-ea"/>
              </a:rPr>
              <a:t>（勉强.前三色阶红色）</a:t>
            </a:r>
            <a:endParaRPr sz="2800" b="1">
              <a:sym typeface="+mn-ea"/>
            </a:endParaRPr>
          </a:p>
          <a:p>
            <a:r>
              <a:rPr sz="2800" b="1">
                <a:sym typeface="+mn-ea"/>
              </a:rPr>
              <a:t>4.成交量～量增价升</a:t>
            </a:r>
            <a:endParaRPr sz="2800" b="1">
              <a:sym typeface="+mn-ea"/>
            </a:endParaRPr>
          </a:p>
          <a:p>
            <a:r>
              <a:rPr lang="en-US" sz="2800" b="1">
                <a:sym typeface="+mn-ea"/>
              </a:rPr>
              <a:t>5.</a:t>
            </a:r>
            <a:r>
              <a:rPr lang="zh-CN" altLang="en-US" sz="2800" b="1">
                <a:sym typeface="+mn-ea"/>
              </a:rPr>
              <a:t>主力控盘增加[</a:t>
            </a:r>
            <a:r>
              <a:rPr lang="zh-CN" altLang="en-US" sz="2800" b="1">
                <a:solidFill>
                  <a:schemeClr val="accent6"/>
                </a:solidFill>
                <a:sym typeface="+mn-ea"/>
              </a:rPr>
              <a:t>回档要有金叉</a:t>
            </a:r>
            <a:r>
              <a:rPr lang="en-US" altLang="zh-CN" sz="2800" b="1">
                <a:solidFill>
                  <a:schemeClr val="accent6"/>
                </a:solidFill>
                <a:sym typeface="+mn-ea"/>
              </a:rPr>
              <a:t>+</a:t>
            </a:r>
            <a:r>
              <a:rPr lang="zh-CN" altLang="en-US" sz="2800" b="1">
                <a:solidFill>
                  <a:schemeClr val="accent6"/>
                </a:solidFill>
                <a:sym typeface="+mn-ea"/>
              </a:rPr>
              <a:t>红柱</a:t>
            </a:r>
            <a:r>
              <a:rPr lang="zh-CN" altLang="en-US" sz="2800" b="1">
                <a:sym typeface="+mn-ea"/>
              </a:rPr>
              <a:t>]</a:t>
            </a:r>
            <a:endParaRPr lang="zh-CN" altLang="en-US" sz="2800" b="1">
              <a:sym typeface="+mn-ea"/>
            </a:endParaRPr>
          </a:p>
          <a:p>
            <a:r>
              <a:rPr lang="en-US" altLang="zh-CN" sz="2800" b="1">
                <a:sym typeface="+mn-ea"/>
              </a:rPr>
              <a:t>6.</a:t>
            </a:r>
            <a:r>
              <a:rPr lang="zh-CN" altLang="en-US" sz="2800" b="1">
                <a:sym typeface="+mn-ea"/>
              </a:rPr>
              <a:t>主力净买额</a:t>
            </a:r>
            <a:r>
              <a:rPr lang="en-US" altLang="zh-CN" sz="2800" b="1">
                <a:sym typeface="+mn-ea"/>
              </a:rPr>
              <a:t>/</a:t>
            </a:r>
            <a:r>
              <a:rPr lang="zh-CN" altLang="en-US" sz="2800" b="1">
                <a:sym typeface="+mn-ea"/>
              </a:rPr>
              <a:t>主力动向</a:t>
            </a:r>
            <a:r>
              <a:rPr lang="en-US" altLang="zh-CN" sz="2800" b="1">
                <a:sym typeface="+mn-ea"/>
              </a:rPr>
              <a:t>.</a:t>
            </a:r>
            <a:r>
              <a:rPr lang="zh-CN" altLang="en-US" sz="2800" b="1">
                <a:sym typeface="+mn-ea"/>
              </a:rPr>
              <a:t>流入[</a:t>
            </a:r>
            <a:r>
              <a:rPr lang="zh-CN" altLang="en-US" sz="2800" b="1">
                <a:solidFill>
                  <a:schemeClr val="accent6"/>
                </a:solidFill>
                <a:sym typeface="+mn-ea"/>
              </a:rPr>
              <a:t>倍量最佳</a:t>
            </a:r>
            <a:r>
              <a:rPr lang="zh-CN" altLang="en-US" sz="2800" b="1">
                <a:sym typeface="+mn-ea"/>
              </a:rPr>
              <a:t>]</a:t>
            </a:r>
            <a:endParaRPr lang="zh-CN" altLang="en-US" sz="2800" b="1">
              <a:sym typeface="+mn-ea"/>
            </a:endParaRPr>
          </a:p>
          <a:p>
            <a:pPr>
              <a:lnSpc>
                <a:spcPct val="110000"/>
              </a:lnSpc>
            </a:pPr>
            <a:endParaRPr lang="zh-CN" altLang="en-US" sz="2800" b="1"/>
          </a:p>
          <a:p>
            <a:endParaRPr lang="zh-CN" altLang="en-US" sz="2800" b="1"/>
          </a:p>
          <a:p>
            <a:endParaRPr lang="en-US" altLang="zh-CN" sz="2800" b="1">
              <a:solidFill>
                <a:schemeClr val="tx1"/>
              </a:solidFill>
              <a:sym typeface="+mn-ea"/>
            </a:endParaRPr>
          </a:p>
        </p:txBody>
      </p:sp>
      <p:sp>
        <p:nvSpPr>
          <p:cNvPr id="9" name="文本框 8"/>
          <p:cNvSpPr txBox="1"/>
          <p:nvPr/>
        </p:nvSpPr>
        <p:spPr>
          <a:xfrm>
            <a:off x="2689860" y="4768850"/>
            <a:ext cx="7379970" cy="1506855"/>
          </a:xfrm>
          <a:prstGeom prst="rect">
            <a:avLst/>
          </a:prstGeom>
          <a:noFill/>
        </p:spPr>
        <p:txBody>
          <a:bodyPr wrap="square" rtlCol="0">
            <a:spAutoFit/>
          </a:bodyPr>
          <a:p>
            <a:r>
              <a:rPr lang="en-US" altLang="zh-CN"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     7.</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细节都到位，不踩任何一个</a:t>
            </a:r>
            <a:r>
              <a:rPr lang="zh-CN" altLang="en-US" sz="32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坑！</a:t>
            </a:r>
            <a:endPar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endParaRPr>
          </a:p>
          <a:p>
            <a:r>
              <a:rPr lang="zh-CN" altLang="en-US" sz="2800">
                <a:solidFill>
                  <a:schemeClr val="tx1"/>
                </a:solidFill>
                <a:latin typeface="思源黑体 CN Heavy" panose="020B0A00000000000000" charset="-122"/>
                <a:ea typeface="思源黑体 CN Heavy" panose="020B0A00000000000000" charset="-122"/>
                <a:cs typeface="思源黑体 CN Heavy" panose="020B0A00000000000000" charset="-122"/>
              </a:rPr>
              <a:t>有纪律，有标准，才有底气抗住</a:t>
            </a:r>
            <a:r>
              <a:rPr lang="zh-CN" altLang="en-US" sz="3000">
                <a:solidFill>
                  <a:schemeClr val="tx1"/>
                </a:solidFill>
                <a:latin typeface="思源黑体 CN Heavy" panose="020B0A00000000000000" charset="-122"/>
                <a:ea typeface="思源黑体 CN Heavy" panose="020B0A00000000000000" charset="-122"/>
                <a:cs typeface="思源黑体 CN Heavy" panose="020B0A00000000000000" charset="-122"/>
              </a:rPr>
              <a:t>小波动</a:t>
            </a:r>
            <a:endParaRPr lang="zh-CN" altLang="en-US" sz="3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r>
              <a:rPr lang="zh-CN" altLang="en-US" sz="2800">
                <a:solidFill>
                  <a:schemeClr val="accent6"/>
                </a:solidFill>
                <a:latin typeface="思源黑体 CN Heavy" panose="020B0A00000000000000" charset="-122"/>
                <a:ea typeface="思源黑体 CN Heavy" panose="020B0A00000000000000" charset="-122"/>
                <a:cs typeface="思源黑体 CN Heavy" panose="020B0A00000000000000" charset="-122"/>
              </a:rPr>
              <a:t>有利润，不贪心，</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用</a:t>
            </a:r>
            <a:r>
              <a:rPr lang="zh-CN" altLang="en-US" sz="30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标准</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克制贪念！</a:t>
            </a:r>
            <a:endPar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endParaRPr>
          </a:p>
        </p:txBody>
      </p:sp>
    </p:spTree>
    <p:custDataLst>
      <p:tags r:id="rId2"/>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797560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lang="zh-CN" sz="4400">
                <a:gradFill>
                  <a:gsLst>
                    <a:gs pos="0">
                      <a:srgbClr val="14CD68"/>
                    </a:gs>
                    <a:gs pos="100000">
                      <a:srgbClr val="0B6E38"/>
                    </a:gs>
                  </a:gsLst>
                  <a:lin scaled="0"/>
                </a:gradFill>
                <a:latin typeface="思源黑体 CN Heavy" panose="020B0A00000000000000" charset="-122"/>
                <a:ea typeface="思源黑体 CN Heavy" panose="020B0A00000000000000" charset="-122"/>
                <a:cs typeface="思源黑体 CN Bold" panose="020B0800000000000000" charset="-122"/>
                <a:sym typeface="+mn-ea"/>
              </a:rPr>
              <a:t>简单失误</a:t>
            </a:r>
            <a:r>
              <a:rPr lang="en-US" altLang="zh-CN" sz="4400">
                <a:gradFill>
                  <a:gsLst>
                    <a:gs pos="0">
                      <a:srgbClr val="FFFDF5"/>
                    </a:gs>
                    <a:gs pos="100000">
                      <a:srgbClr val="FFF6CD"/>
                    </a:gs>
                  </a:gsLst>
                  <a:lin ang="5400000" scaled="0"/>
                </a:gradFill>
                <a:latin typeface="思源黑体 CN Heavy" panose="020B0A00000000000000" charset="-122"/>
                <a:ea typeface="思源黑体 CN Heavy" panose="020B0A00000000000000" charset="-122"/>
                <a:cs typeface="思源黑体 CN Bold" panose="020B0800000000000000" charset="-122"/>
                <a:sym typeface="+mn-ea"/>
              </a:rPr>
              <a:t>   VS   </a:t>
            </a:r>
            <a:r>
              <a:rPr lang="zh-CN" altLang="en-US" sz="4400">
                <a:gradFill>
                  <a:gsLst>
                    <a:gs pos="0">
                      <a:srgbClr val="FFFDF5"/>
                    </a:gs>
                    <a:gs pos="100000">
                      <a:srgbClr val="FFF6CD"/>
                    </a:gs>
                  </a:gsLst>
                  <a:lin ang="5400000" scaled="0"/>
                </a:gradFill>
                <a:latin typeface="思源黑体 CN Heavy" panose="020B0A00000000000000" charset="-122"/>
                <a:ea typeface="思源黑体 CN Heavy" panose="020B0A00000000000000" charset="-122"/>
                <a:cs typeface="思源黑体 CN Bold" panose="020B0800000000000000" charset="-122"/>
                <a:sym typeface="+mn-ea"/>
              </a:rPr>
              <a:t>对的操作</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2" name="图片 1"/>
          <p:cNvPicPr>
            <a:picLocks noChangeAspect="1"/>
          </p:cNvPicPr>
          <p:nvPr/>
        </p:nvPicPr>
        <p:blipFill>
          <a:blip r:embed="rId2"/>
          <a:stretch>
            <a:fillRect/>
          </a:stretch>
        </p:blipFill>
        <p:spPr>
          <a:xfrm>
            <a:off x="414020" y="809625"/>
            <a:ext cx="11363325" cy="5238750"/>
          </a:xfrm>
          <a:prstGeom prst="rect">
            <a:avLst/>
          </a:prstGeom>
        </p:spPr>
      </p:pic>
    </p:spTree>
    <p:custDataLst>
      <p:tags r:id="rId3"/>
    </p:custData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神奇色阶</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2" name="文本占位符 2"/>
          <p:cNvSpPr>
            <a:spLocks noGrp="1"/>
          </p:cNvSpPr>
          <p:nvPr>
            <p:custDataLst>
              <p:tags r:id="rId2"/>
            </p:custDataLst>
          </p:nvPr>
        </p:nvSpPr>
        <p:spPr>
          <a:xfrm>
            <a:off x="811530" y="5061585"/>
            <a:ext cx="7422515" cy="1266190"/>
          </a:xfrm>
          <a:prstGeom prst="rect">
            <a:avLst/>
          </a:prstGeom>
        </p:spPr>
        <p:txBody>
          <a:bodyPr/>
          <a:lstStyle>
            <a:lvl1pPr marL="0" indent="0" algn="just" defTabSz="914400" rtl="0" eaLnBrk="1" fontAlgn="auto" latinLnBrk="0" hangingPunct="1">
              <a:lnSpc>
                <a:spcPct val="130000"/>
              </a:lnSpc>
              <a:spcBef>
                <a:spcPts val="500"/>
              </a:spcBef>
              <a:spcAft>
                <a:spcPts val="1000"/>
              </a:spcAft>
              <a:buFont typeface="Arial" panose="020B0604020202020204" pitchFamily="34" charset="0"/>
              <a:buNone/>
              <a:defRPr lang="zh-CN" altLang="en-US" sz="1800" u="none" strike="noStrike" kern="1200" cap="none" spc="150" normalizeH="0" baseline="0" dirty="0">
                <a:solidFill>
                  <a:schemeClr val="tx1">
                    <a:lumMod val="85000"/>
                    <a:lumOff val="15000"/>
                  </a:schemeClr>
                </a:solidFill>
                <a:uFillTx/>
                <a:latin typeface="微软雅黑" panose="020B0503020204020204" charset="-122"/>
                <a:ea typeface="微软雅黑" panose="020B050302020402020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20000"/>
              </a:lnSpc>
            </a:pPr>
            <a:r>
              <a:rPr sz="1900" b="1">
                <a:solidFill>
                  <a:schemeClr val="tx1"/>
                </a:solidFill>
                <a:latin typeface="思源黑体 CN Heavy" panose="020B0A00000000000000" charset="-122"/>
                <a:ea typeface="思源黑体 CN Heavy" panose="020B0A00000000000000" charset="-122"/>
                <a:sym typeface="+mn-ea"/>
              </a:rPr>
              <a:t>周期共振：</a:t>
            </a:r>
            <a:endParaRPr sz="1900" b="1">
              <a:solidFill>
                <a:schemeClr val="tx1"/>
              </a:solidFill>
              <a:latin typeface="思源黑体 CN Heavy" panose="020B0A00000000000000" charset="-122"/>
              <a:ea typeface="思源黑体 CN Heavy" panose="020B0A00000000000000" charset="-122"/>
              <a:sym typeface="+mn-ea"/>
            </a:endParaRPr>
          </a:p>
          <a:p>
            <a:pPr>
              <a:lnSpc>
                <a:spcPct val="20000"/>
              </a:lnSpc>
            </a:pPr>
            <a:r>
              <a:rPr sz="1900" b="1">
                <a:solidFill>
                  <a:schemeClr val="tx1"/>
                </a:solidFill>
                <a:latin typeface="思源黑体 CN Heavy" panose="020B0A00000000000000" charset="-122"/>
                <a:ea typeface="思源黑体 CN Heavy" panose="020B0A00000000000000" charset="-122"/>
                <a:sym typeface="+mn-ea"/>
              </a:rPr>
              <a:t>技术上形成短期</a:t>
            </a:r>
            <a:r>
              <a:rPr lang="en-US" altLang="zh-CN" sz="1900" b="1">
                <a:solidFill>
                  <a:schemeClr val="tx1"/>
                </a:solidFill>
                <a:latin typeface="思源黑体 CN Heavy" panose="020B0A00000000000000" charset="-122"/>
                <a:ea typeface="思源黑体 CN Heavy" panose="020B0A00000000000000" charset="-122"/>
                <a:sym typeface="+mn-ea"/>
              </a:rPr>
              <a:t>+</a:t>
            </a:r>
            <a:r>
              <a:rPr sz="1900" b="1">
                <a:solidFill>
                  <a:schemeClr val="tx1"/>
                </a:solidFill>
                <a:latin typeface="思源黑体 CN Heavy" panose="020B0A00000000000000" charset="-122"/>
                <a:ea typeface="思源黑体 CN Heavy" panose="020B0A00000000000000" charset="-122"/>
                <a:sym typeface="+mn-ea"/>
              </a:rPr>
              <a:t>中期</a:t>
            </a:r>
            <a:r>
              <a:rPr lang="en-US" altLang="zh-CN" sz="1900" b="1">
                <a:solidFill>
                  <a:schemeClr val="tx1"/>
                </a:solidFill>
                <a:latin typeface="思源黑体 CN Heavy" panose="020B0A00000000000000" charset="-122"/>
                <a:ea typeface="思源黑体 CN Heavy" panose="020B0A00000000000000" charset="-122"/>
                <a:sym typeface="+mn-ea"/>
              </a:rPr>
              <a:t>+</a:t>
            </a:r>
            <a:r>
              <a:rPr sz="1900" b="1">
                <a:solidFill>
                  <a:schemeClr val="tx1"/>
                </a:solidFill>
                <a:latin typeface="思源黑体 CN Heavy" panose="020B0A00000000000000" charset="-122"/>
                <a:ea typeface="思源黑体 CN Heavy" panose="020B0A00000000000000" charset="-122"/>
                <a:sym typeface="+mn-ea"/>
              </a:rPr>
              <a:t>长期趋势，多周期同时走强</a:t>
            </a:r>
            <a:r>
              <a:rPr lang="en-US" altLang="zh-CN" sz="1900">
                <a:solidFill>
                  <a:schemeClr val="tx1"/>
                </a:solidFill>
                <a:latin typeface="思源黑体 CN Heavy" panose="020B0A00000000000000" charset="-122"/>
                <a:ea typeface="思源黑体 CN Heavy" panose="020B0A00000000000000" charset="-122"/>
                <a:sym typeface="+mn-ea"/>
              </a:rPr>
              <a:t>.</a:t>
            </a:r>
            <a:r>
              <a:rPr sz="2000">
                <a:solidFill>
                  <a:srgbClr val="FF0000"/>
                </a:solidFill>
                <a:latin typeface="思源黑体 CN Heavy" panose="020B0A00000000000000" charset="-122"/>
                <a:ea typeface="思源黑体 CN Heavy" panose="020B0A00000000000000" charset="-122"/>
                <a:sym typeface="+mn-ea"/>
              </a:rPr>
              <a:t>前三阶红</a:t>
            </a:r>
            <a:endParaRPr sz="1900">
              <a:solidFill>
                <a:srgbClr val="FF0000"/>
              </a:solidFill>
              <a:latin typeface="思源黑体 CN Heavy" panose="020B0A00000000000000" charset="-122"/>
              <a:ea typeface="思源黑体 CN Heavy" panose="020B0A00000000000000" charset="-122"/>
              <a:sym typeface="+mn-ea"/>
            </a:endParaRPr>
          </a:p>
          <a:p>
            <a:pPr>
              <a:lnSpc>
                <a:spcPct val="100000"/>
              </a:lnSpc>
            </a:pPr>
            <a:r>
              <a:rPr sz="2000" b="1">
                <a:solidFill>
                  <a:schemeClr val="tx1"/>
                </a:solidFill>
                <a:sym typeface="+mn-ea"/>
              </a:rPr>
              <a:t>量价共振：</a:t>
            </a:r>
            <a:r>
              <a:rPr sz="1900" b="1">
                <a:solidFill>
                  <a:schemeClr val="tx1"/>
                </a:solidFill>
                <a:sym typeface="+mn-ea"/>
              </a:rPr>
              <a:t>技术上</a:t>
            </a:r>
            <a:r>
              <a:rPr lang="en-US" altLang="zh-CN" sz="1900" b="1">
                <a:solidFill>
                  <a:schemeClr val="tx1"/>
                </a:solidFill>
                <a:sym typeface="+mn-ea"/>
              </a:rPr>
              <a:t>K</a:t>
            </a:r>
            <a:r>
              <a:rPr sz="1900" b="1">
                <a:solidFill>
                  <a:schemeClr val="tx1"/>
                </a:solidFill>
                <a:sym typeface="+mn-ea"/>
              </a:rPr>
              <a:t>线形成上涨趋势，同时成交量也同步放大，量价共振的表现</a:t>
            </a:r>
            <a:r>
              <a:rPr lang="en-US" altLang="zh-CN" sz="2000" b="1">
                <a:solidFill>
                  <a:schemeClr val="tx1"/>
                </a:solidFill>
                <a:sym typeface="+mn-ea"/>
              </a:rPr>
              <a:t>.</a:t>
            </a:r>
            <a:r>
              <a:rPr sz="2000">
                <a:solidFill>
                  <a:srgbClr val="FF0000"/>
                </a:solidFill>
                <a:latin typeface="思源黑体 CN Heavy" panose="020B0A00000000000000" charset="-122"/>
                <a:ea typeface="思源黑体 CN Heavy" panose="020B0A00000000000000" charset="-122"/>
                <a:sym typeface="+mn-ea"/>
              </a:rPr>
              <a:t>四阶全红</a:t>
            </a:r>
            <a:endParaRPr sz="2000">
              <a:solidFill>
                <a:schemeClr val="tx1"/>
              </a:solidFill>
              <a:sym typeface="+mn-ea"/>
            </a:endParaRPr>
          </a:p>
          <a:p>
            <a:endParaRPr lang="zh-CN" altLang="en-US" sz="2000">
              <a:solidFill>
                <a:schemeClr val="tx1"/>
              </a:solidFill>
              <a:sym typeface="+mn-ea"/>
            </a:endParaRPr>
          </a:p>
        </p:txBody>
      </p:sp>
      <p:pic>
        <p:nvPicPr>
          <p:cNvPr id="5" name="图片 4"/>
          <p:cNvPicPr>
            <a:picLocks noChangeAspect="1"/>
          </p:cNvPicPr>
          <p:nvPr>
            <p:custDataLst>
              <p:tags r:id="rId3"/>
            </p:custDataLst>
          </p:nvPr>
        </p:nvPicPr>
        <p:blipFill>
          <a:blip r:embed="rId4"/>
          <a:stretch>
            <a:fillRect/>
          </a:stretch>
        </p:blipFill>
        <p:spPr>
          <a:xfrm>
            <a:off x="811530" y="1252855"/>
            <a:ext cx="7414260" cy="3612515"/>
          </a:xfrm>
          <a:prstGeom prst="rect">
            <a:avLst/>
          </a:prstGeom>
          <a:ln>
            <a:solidFill>
              <a:schemeClr val="bg1">
                <a:lumMod val="85000"/>
              </a:schemeClr>
            </a:solidFill>
          </a:ln>
          <a:effectLst>
            <a:outerShdw blurRad="50800" dist="38100" dir="2700000" algn="tl" rotWithShape="0">
              <a:prstClr val="black">
                <a:alpha val="40000"/>
              </a:prstClr>
            </a:outerShdw>
          </a:effectLst>
        </p:spPr>
      </p:pic>
      <p:sp>
        <p:nvSpPr>
          <p:cNvPr id="8" name="文本框 7"/>
          <p:cNvSpPr txBox="1"/>
          <p:nvPr>
            <p:custDataLst>
              <p:tags r:id="rId5"/>
            </p:custDataLst>
          </p:nvPr>
        </p:nvSpPr>
        <p:spPr>
          <a:xfrm>
            <a:off x="8611235" y="1249045"/>
            <a:ext cx="3013710" cy="4246245"/>
          </a:xfrm>
          <a:prstGeom prst="rect">
            <a:avLst/>
          </a:prstGeom>
          <a:noFill/>
        </p:spPr>
        <p:txBody>
          <a:bodyPr wrap="square" rtlCol="0" anchor="t">
            <a:spAutoFit/>
          </a:bodyPr>
          <a:p>
            <a:pPr algn="just">
              <a:lnSpc>
                <a:spcPct val="130000"/>
              </a:lnSpc>
              <a:spcBef>
                <a:spcPts val="150"/>
              </a:spcBef>
            </a:pP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条件需求：</a:t>
            </a:r>
            <a:endPar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endParaRPr>
          </a:p>
          <a:p>
            <a:pPr algn="just">
              <a:lnSpc>
                <a:spcPct val="130000"/>
              </a:lnSpc>
              <a:spcBef>
                <a:spcPts val="150"/>
              </a:spcBef>
            </a:pPr>
            <a:endPar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pPr algn="just">
              <a:lnSpc>
                <a:spcPct val="130000"/>
              </a:lnSpc>
              <a:spcBef>
                <a:spcPts val="150"/>
              </a:spcBef>
            </a:pP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1.</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神奇色阶</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前三阶红</a:t>
            </a:r>
            <a:endPar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endParaRPr>
          </a:p>
          <a:p>
            <a:pPr algn="just">
              <a:lnSpc>
                <a:spcPct val="130000"/>
              </a:lnSpc>
              <a:spcBef>
                <a:spcPts val="150"/>
              </a:spcBef>
            </a:pP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 </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                     -</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四阶全红</a:t>
            </a:r>
            <a:endPar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pPr algn="just">
              <a:lnSpc>
                <a:spcPct val="130000"/>
              </a:lnSpc>
              <a:spcBef>
                <a:spcPts val="150"/>
              </a:spcBef>
            </a:pP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2.</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神奇</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K</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线</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收红色</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K</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线</a:t>
            </a:r>
            <a:endPar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pPr algn="just">
              <a:lnSpc>
                <a:spcPct val="130000"/>
              </a:lnSpc>
              <a:spcBef>
                <a:spcPts val="150"/>
              </a:spcBef>
            </a:pPr>
            <a:endPar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pPr algn="just">
              <a:lnSpc>
                <a:spcPct val="130000"/>
              </a:lnSpc>
              <a:spcBef>
                <a:spcPts val="150"/>
              </a:spcBef>
            </a:pP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3.</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中期生命线</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a:t>
            </a:r>
            <a:endPar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endParaRPr>
          </a:p>
          <a:p>
            <a:pPr algn="just">
              <a:lnSpc>
                <a:spcPct val="130000"/>
              </a:lnSpc>
              <a:spcBef>
                <a:spcPts val="150"/>
              </a:spcBef>
            </a:pPr>
            <a:r>
              <a:rPr lang="zh-CN" altLang="en-US"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神奇红</a:t>
            </a:r>
            <a:r>
              <a:rPr lang="en-US" altLang="zh-CN"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K</a:t>
            </a:r>
            <a:r>
              <a:rPr lang="zh-CN" altLang="en-US"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线并且上站中期生命线</a:t>
            </a:r>
            <a:r>
              <a:rPr lang="en-US" altLang="zh-CN"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a:t>
            </a:r>
            <a:r>
              <a:rPr lang="zh-CN" altLang="en-US"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红色</a:t>
            </a:r>
            <a:r>
              <a:rPr lang="en-US" altLang="zh-CN"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a:t>
            </a:r>
            <a:endParaRPr lang="zh-CN" altLang="en-US" sz="2000">
              <a:solidFill>
                <a:srgbClr val="FF0000"/>
              </a:solidFill>
              <a:latin typeface="思源黑体 CN Heavy" panose="020B0A00000000000000" charset="-122"/>
              <a:ea typeface="思源黑体 CN Heavy" panose="020B0A00000000000000" charset="-122"/>
              <a:cs typeface="思源黑体 CN Heavy" panose="020B0A00000000000000" charset="-122"/>
            </a:endParaRPr>
          </a:p>
          <a:p>
            <a:pPr algn="just">
              <a:lnSpc>
                <a:spcPct val="130000"/>
              </a:lnSpc>
              <a:spcBef>
                <a:spcPts val="150"/>
              </a:spcBef>
            </a:pPr>
            <a:endParaRPr lang="zh-CN" altLang="en-US" sz="2000" dirty="0">
              <a:solidFill>
                <a:srgbClr val="FF0000"/>
              </a:solidFill>
              <a:latin typeface="思源黑体 CN Heavy" panose="020B0A00000000000000" charset="-122"/>
              <a:ea typeface="思源黑体 CN Heavy" panose="020B0A00000000000000" charset="-122"/>
              <a:cs typeface="思源黑体 CN Heavy" panose="020B0A00000000000000" charset="-122"/>
            </a:endParaRPr>
          </a:p>
        </p:txBody>
      </p:sp>
      <p:sp>
        <p:nvSpPr>
          <p:cNvPr id="6" name="文本框 5"/>
          <p:cNvSpPr txBox="1"/>
          <p:nvPr>
            <p:custDataLst>
              <p:tags r:id="rId6"/>
            </p:custDataLst>
          </p:nvPr>
        </p:nvSpPr>
        <p:spPr>
          <a:xfrm>
            <a:off x="1741170" y="1877060"/>
            <a:ext cx="1706880" cy="706755"/>
          </a:xfrm>
          <a:prstGeom prst="rect">
            <a:avLst/>
          </a:prstGeom>
          <a:noFill/>
        </p:spPr>
        <p:txBody>
          <a:bodyPr wrap="none" rtlCol="0">
            <a:spAutoFit/>
          </a:bodyPr>
          <a:p>
            <a:pPr algn="ctr"/>
            <a:r>
              <a:rPr lang="zh-CN" altLang="en-US" sz="2000">
                <a:solidFill>
                  <a:srgbClr val="FF0000"/>
                </a:solidFill>
                <a:latin typeface="思源黑体 CN Heavy" panose="020B0A00000000000000" charset="-122"/>
                <a:ea typeface="思源黑体 CN Heavy" panose="020B0A00000000000000" charset="-122"/>
              </a:rPr>
              <a:t>周期共振</a:t>
            </a:r>
            <a:endParaRPr lang="zh-CN" altLang="en-US" sz="2000">
              <a:solidFill>
                <a:srgbClr val="FF0000"/>
              </a:solidFill>
              <a:latin typeface="思源黑体 CN Heavy" panose="020B0A00000000000000" charset="-122"/>
              <a:ea typeface="思源黑体 CN Heavy" panose="020B0A00000000000000" charset="-122"/>
            </a:endParaRPr>
          </a:p>
          <a:p>
            <a:pPr algn="ctr"/>
            <a:r>
              <a:rPr lang="zh-CN" altLang="en-US" sz="2000">
                <a:solidFill>
                  <a:srgbClr val="FF0000"/>
                </a:solidFill>
                <a:latin typeface="思源黑体 CN Heavy" panose="020B0A00000000000000" charset="-122"/>
                <a:ea typeface="思源黑体 CN Heavy" panose="020B0A00000000000000" charset="-122"/>
              </a:rPr>
              <a:t>（前三阶红）</a:t>
            </a:r>
            <a:endParaRPr lang="zh-CN" altLang="en-US" sz="2000">
              <a:solidFill>
                <a:srgbClr val="FF0000"/>
              </a:solidFill>
              <a:latin typeface="思源黑体 CN Heavy" panose="020B0A00000000000000" charset="-122"/>
              <a:ea typeface="思源黑体 CN Heavy" panose="020B0A00000000000000" charset="-122"/>
            </a:endParaRPr>
          </a:p>
        </p:txBody>
      </p:sp>
      <p:sp>
        <p:nvSpPr>
          <p:cNvPr id="7" name="文本框 6"/>
          <p:cNvSpPr txBox="1"/>
          <p:nvPr>
            <p:custDataLst>
              <p:tags r:id="rId7"/>
            </p:custDataLst>
          </p:nvPr>
        </p:nvSpPr>
        <p:spPr>
          <a:xfrm>
            <a:off x="4272915" y="1311910"/>
            <a:ext cx="1706880" cy="706755"/>
          </a:xfrm>
          <a:prstGeom prst="rect">
            <a:avLst/>
          </a:prstGeom>
          <a:noFill/>
        </p:spPr>
        <p:txBody>
          <a:bodyPr wrap="none" rtlCol="0">
            <a:spAutoFit/>
          </a:bodyPr>
          <a:p>
            <a:pPr algn="ctr"/>
            <a:r>
              <a:rPr lang="zh-CN" altLang="en-US" sz="2000">
                <a:solidFill>
                  <a:srgbClr val="FF0000"/>
                </a:solidFill>
                <a:latin typeface="思源黑体 CN Heavy" panose="020B0A00000000000000" charset="-122"/>
                <a:ea typeface="思源黑体 CN Heavy" panose="020B0A00000000000000" charset="-122"/>
              </a:rPr>
              <a:t>量价共振</a:t>
            </a:r>
            <a:endParaRPr lang="zh-CN" altLang="en-US" sz="2000">
              <a:solidFill>
                <a:srgbClr val="FF0000"/>
              </a:solidFill>
              <a:latin typeface="思源黑体 CN Heavy" panose="020B0A00000000000000" charset="-122"/>
              <a:ea typeface="思源黑体 CN Heavy" panose="020B0A00000000000000" charset="-122"/>
            </a:endParaRPr>
          </a:p>
          <a:p>
            <a:pPr algn="ctr"/>
            <a:r>
              <a:rPr lang="zh-CN" altLang="en-US" sz="2000">
                <a:solidFill>
                  <a:srgbClr val="FF0000"/>
                </a:solidFill>
                <a:latin typeface="思源黑体 CN Heavy" panose="020B0A00000000000000" charset="-122"/>
                <a:ea typeface="思源黑体 CN Heavy" panose="020B0A00000000000000" charset="-122"/>
              </a:rPr>
              <a:t>（四阶全红）</a:t>
            </a:r>
            <a:endParaRPr lang="zh-CN" altLang="en-US" sz="2000">
              <a:solidFill>
                <a:srgbClr val="FF0000"/>
              </a:solidFill>
              <a:latin typeface="思源黑体 CN Heavy" panose="020B0A00000000000000" charset="-122"/>
              <a:ea typeface="思源黑体 CN Heavy" panose="020B0A00000000000000" charset="-122"/>
            </a:endParaRPr>
          </a:p>
        </p:txBody>
      </p:sp>
    </p:spTree>
    <p:custDataLst>
      <p:tags r:id="rId8"/>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神奇战法</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2" name="图片 3"/>
          <p:cNvPicPr>
            <a:picLocks noChangeAspect="1"/>
          </p:cNvPicPr>
          <p:nvPr/>
        </p:nvPicPr>
        <p:blipFill>
          <a:blip r:embed="rId2"/>
          <a:stretch>
            <a:fillRect/>
          </a:stretch>
        </p:blipFill>
        <p:spPr>
          <a:xfrm>
            <a:off x="1463040" y="1379220"/>
            <a:ext cx="9266555" cy="4098925"/>
          </a:xfrm>
          <a:prstGeom prst="rect">
            <a:avLst/>
          </a:prstGeom>
          <a:noFill/>
          <a:ln>
            <a:noFill/>
          </a:ln>
        </p:spPr>
      </p:pic>
    </p:spTree>
    <p:custDataLst>
      <p:tags r:id="rId3"/>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神奇色阶</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5" name="图片 4"/>
          <p:cNvPicPr>
            <a:picLocks noChangeAspect="1"/>
          </p:cNvPicPr>
          <p:nvPr>
            <p:custDataLst>
              <p:tags r:id="rId2"/>
            </p:custDataLst>
          </p:nvPr>
        </p:nvPicPr>
        <p:blipFill>
          <a:blip r:embed="rId3"/>
          <a:stretch>
            <a:fillRect/>
          </a:stretch>
        </p:blipFill>
        <p:spPr>
          <a:xfrm>
            <a:off x="2663825" y="1196340"/>
            <a:ext cx="6239510" cy="3435985"/>
          </a:xfrm>
          <a:prstGeom prst="rect">
            <a:avLst/>
          </a:prstGeom>
          <a:ln>
            <a:solidFill>
              <a:schemeClr val="bg1">
                <a:lumMod val="75000"/>
              </a:schemeClr>
            </a:solidFill>
          </a:ln>
          <a:effectLst>
            <a:outerShdw blurRad="50800" dist="38100" dir="2700000" algn="tl" rotWithShape="0">
              <a:prstClr val="black">
                <a:alpha val="40000"/>
              </a:prstClr>
            </a:outerShdw>
          </a:effectLst>
        </p:spPr>
      </p:pic>
      <p:sp>
        <p:nvSpPr>
          <p:cNvPr id="6" name="文本占位符 2"/>
          <p:cNvSpPr>
            <a:spLocks noGrp="1"/>
          </p:cNvSpPr>
          <p:nvPr>
            <p:custDataLst>
              <p:tags r:id="rId4"/>
            </p:custDataLst>
          </p:nvPr>
        </p:nvSpPr>
        <p:spPr>
          <a:xfrm>
            <a:off x="2663825" y="720090"/>
            <a:ext cx="6132195" cy="1012825"/>
          </a:xfrm>
          <a:prstGeom prst="rect">
            <a:avLst/>
          </a:prstGeom>
        </p:spPr>
        <p:txBody>
          <a:bodyPr/>
          <a:lstStyle>
            <a:lvl1pPr marL="0" indent="0" algn="just" defTabSz="914400" rtl="0" eaLnBrk="1" fontAlgn="auto" latinLnBrk="0" hangingPunct="1">
              <a:lnSpc>
                <a:spcPct val="130000"/>
              </a:lnSpc>
              <a:spcBef>
                <a:spcPts val="500"/>
              </a:spcBef>
              <a:spcAft>
                <a:spcPts val="1000"/>
              </a:spcAft>
              <a:buFont typeface="Arial" panose="020B0604020202020204" pitchFamily="34" charset="0"/>
              <a:buNone/>
              <a:defRPr lang="zh-CN" altLang="en-US" sz="1800" u="none" strike="noStrike" kern="1200" cap="none" spc="150" normalizeH="0" baseline="0" dirty="0">
                <a:solidFill>
                  <a:schemeClr val="tx1">
                    <a:lumMod val="85000"/>
                    <a:lumOff val="15000"/>
                  </a:schemeClr>
                </a:solidFill>
                <a:uFillTx/>
                <a:latin typeface="微软雅黑" panose="020B0503020204020204" charset="-122"/>
                <a:ea typeface="微软雅黑" panose="020B050302020402020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rPr>
              <a:t>①神奇K线</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rPr>
              <a:t>   </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rPr>
              <a:t> ②中期生命线</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rPr>
              <a:t>  </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rPr>
              <a:t> </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rPr>
              <a:t> </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rPr>
              <a:t>③神奇色阶</a:t>
            </a:r>
            <a:endPar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endParaRPr>
          </a:p>
        </p:txBody>
      </p:sp>
      <p:sp>
        <p:nvSpPr>
          <p:cNvPr id="3" name="文本占位符 2"/>
          <p:cNvSpPr>
            <a:spLocks noGrp="1"/>
          </p:cNvSpPr>
          <p:nvPr>
            <p:custDataLst>
              <p:tags r:id="rId5"/>
            </p:custDataLst>
          </p:nvPr>
        </p:nvSpPr>
        <p:spPr>
          <a:xfrm>
            <a:off x="541020" y="4569460"/>
            <a:ext cx="11109960" cy="2021840"/>
          </a:xfrm>
          <a:prstGeom prst="rect">
            <a:avLst/>
          </a:prstGeom>
        </p:spPr>
        <p:txBody>
          <a:bodyPr/>
          <a:lstStyle>
            <a:lvl1pPr marL="0" indent="0" algn="just" defTabSz="914400" rtl="0" eaLnBrk="1" fontAlgn="auto" latinLnBrk="0" hangingPunct="1">
              <a:lnSpc>
                <a:spcPct val="130000"/>
              </a:lnSpc>
              <a:spcBef>
                <a:spcPts val="500"/>
              </a:spcBef>
              <a:spcAft>
                <a:spcPts val="1000"/>
              </a:spcAft>
              <a:buFont typeface="Arial" panose="020B0604020202020204" pitchFamily="34" charset="0"/>
              <a:buNone/>
              <a:defRPr lang="zh-CN" altLang="en-US" sz="1800" u="none" strike="noStrike" kern="1200" cap="none" spc="150" normalizeH="0" baseline="0" dirty="0">
                <a:solidFill>
                  <a:schemeClr val="tx1">
                    <a:lumMod val="85000"/>
                    <a:lumOff val="15000"/>
                  </a:schemeClr>
                </a:solidFill>
                <a:uFillTx/>
                <a:latin typeface="微软雅黑" panose="020B0503020204020204" charset="-122"/>
                <a:ea typeface="微软雅黑" panose="020B050302020402020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a:latin typeface="思源黑体 CN Heavy" panose="020B0A00000000000000" charset="-122"/>
                <a:ea typeface="思源黑体 CN Heavy" panose="020B0A00000000000000" charset="-122"/>
                <a:cs typeface="思源黑体 CN Heavy" panose="020B0A00000000000000" charset="-122"/>
                <a:sym typeface="+mn-ea"/>
              </a:rPr>
              <a:t>①神奇K线：趋势型择时指标，红绿K线实时反映指数当前的趋势强弱以及择时信号，红色K线为持仓区域，绿色K线为观望趋势。</a:t>
            </a:r>
            <a:endParaRPr>
              <a:latin typeface="思源黑体 CN Heavy" panose="020B0A00000000000000" charset="-122"/>
              <a:ea typeface="思源黑体 CN Heavy" panose="020B0A00000000000000" charset="-122"/>
              <a:cs typeface="思源黑体 CN Heavy" panose="020B0A00000000000000" charset="-122"/>
              <a:sym typeface="+mn-ea"/>
            </a:endParaRPr>
          </a:p>
          <a:p>
            <a:r>
              <a:rPr>
                <a:latin typeface="思源黑体 CN Heavy" panose="020B0A00000000000000" charset="-122"/>
                <a:ea typeface="思源黑体 CN Heavy" panose="020B0A00000000000000" charset="-122"/>
                <a:cs typeface="思源黑体 CN Heavy" panose="020B0A00000000000000" charset="-122"/>
                <a:sym typeface="+mn-ea"/>
              </a:rPr>
              <a:t>②中期生命线：用于判断指数趋势变化的强弱。红色线段代表中期生命线趋势向上，标的走强，有望走出趋势上涨行情；绿色线段代表中期生命线趋势向下，标的走弱，有可能走出趋势下跌行情。</a:t>
            </a:r>
            <a:endParaRPr>
              <a:latin typeface="思源黑体 CN Heavy" panose="020B0A00000000000000" charset="-122"/>
              <a:ea typeface="思源黑体 CN Heavy" panose="020B0A00000000000000" charset="-122"/>
              <a:cs typeface="思源黑体 CN Heavy" panose="020B0A00000000000000" charset="-122"/>
              <a:sym typeface="+mn-ea"/>
            </a:endParaRPr>
          </a:p>
        </p:txBody>
      </p:sp>
    </p:spTree>
    <p:custDataLst>
      <p:tags r:id="rId6"/>
    </p:custData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702945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捕捞季节</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四四边界与</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变化</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3" name="图片 2"/>
          <p:cNvPicPr>
            <a:picLocks noChangeAspect="1"/>
          </p:cNvPicPr>
          <p:nvPr>
            <p:custDataLst>
              <p:tags r:id="rId2"/>
            </p:custDataLst>
          </p:nvPr>
        </p:nvPicPr>
        <p:blipFill>
          <a:blip r:embed="rId3"/>
          <a:stretch>
            <a:fillRect/>
          </a:stretch>
        </p:blipFill>
        <p:spPr>
          <a:xfrm>
            <a:off x="410845" y="902335"/>
            <a:ext cx="5420995" cy="5168900"/>
          </a:xfrm>
          <a:prstGeom prst="rect">
            <a:avLst/>
          </a:prstGeom>
          <a:ln w="38100">
            <a:solidFill>
              <a:schemeClr val="accent5"/>
            </a:solidFill>
          </a:ln>
        </p:spPr>
      </p:pic>
      <p:pic>
        <p:nvPicPr>
          <p:cNvPr id="10" name="图片 9"/>
          <p:cNvPicPr>
            <a:picLocks noChangeAspect="1"/>
          </p:cNvPicPr>
          <p:nvPr>
            <p:custDataLst>
              <p:tags r:id="rId4"/>
            </p:custDataLst>
          </p:nvPr>
        </p:nvPicPr>
        <p:blipFill>
          <a:blip r:embed="rId5"/>
          <a:stretch>
            <a:fillRect/>
          </a:stretch>
        </p:blipFill>
        <p:spPr>
          <a:xfrm>
            <a:off x="6028055" y="902335"/>
            <a:ext cx="5754370" cy="5168265"/>
          </a:xfrm>
          <a:prstGeom prst="rect">
            <a:avLst/>
          </a:prstGeom>
          <a:ln w="38100">
            <a:solidFill>
              <a:schemeClr val="accent6"/>
            </a:solidFill>
          </a:ln>
        </p:spPr>
      </p:pic>
    </p:spTree>
    <p:custDataLst>
      <p:tags r:id="rId6"/>
    </p:custData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702945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捕捞季节</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四四边界与</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变化</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5" name="图片 4"/>
          <p:cNvPicPr>
            <a:picLocks noChangeAspect="1"/>
          </p:cNvPicPr>
          <p:nvPr>
            <p:custDataLst>
              <p:tags r:id="rId2"/>
            </p:custDataLst>
          </p:nvPr>
        </p:nvPicPr>
        <p:blipFill>
          <a:blip r:embed="rId3"/>
          <a:stretch>
            <a:fillRect/>
          </a:stretch>
        </p:blipFill>
        <p:spPr>
          <a:xfrm>
            <a:off x="424180" y="973455"/>
            <a:ext cx="5235575" cy="5147945"/>
          </a:xfrm>
          <a:prstGeom prst="rect">
            <a:avLst/>
          </a:prstGeom>
          <a:ln w="38100">
            <a:solidFill>
              <a:schemeClr val="accent3"/>
            </a:solidFill>
          </a:ln>
        </p:spPr>
      </p:pic>
      <p:pic>
        <p:nvPicPr>
          <p:cNvPr id="6" name="图片 5"/>
          <p:cNvPicPr>
            <a:picLocks noChangeAspect="1"/>
          </p:cNvPicPr>
          <p:nvPr>
            <p:custDataLst>
              <p:tags r:id="rId4"/>
            </p:custDataLst>
          </p:nvPr>
        </p:nvPicPr>
        <p:blipFill>
          <a:blip r:embed="rId5"/>
          <a:stretch>
            <a:fillRect/>
          </a:stretch>
        </p:blipFill>
        <p:spPr>
          <a:xfrm>
            <a:off x="5964555" y="973455"/>
            <a:ext cx="5748655" cy="5147310"/>
          </a:xfrm>
          <a:prstGeom prst="rect">
            <a:avLst/>
          </a:prstGeom>
          <a:ln w="38100">
            <a:solidFill>
              <a:schemeClr val="accent4">
                <a:lumMod val="75000"/>
              </a:schemeClr>
            </a:solidFill>
          </a:ln>
        </p:spPr>
      </p:pic>
    </p:spTree>
    <p:custDataLst>
      <p:tags r:id="rId6"/>
    </p:custData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金叉</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2" name="文本框 1"/>
          <p:cNvSpPr txBox="1"/>
          <p:nvPr/>
        </p:nvSpPr>
        <p:spPr>
          <a:xfrm>
            <a:off x="1737360" y="772795"/>
            <a:ext cx="8590915" cy="583565"/>
          </a:xfrm>
          <a:prstGeom prst="rect">
            <a:avLst/>
          </a:prstGeom>
          <a:noFill/>
        </p:spPr>
        <p:txBody>
          <a:bodyPr wrap="square" rtlCol="0">
            <a:spAutoFit/>
          </a:bodyPr>
          <a:p>
            <a:pPr algn="ctr"/>
            <a:r>
              <a:rPr lang="zh-CN" altLang="en-US" sz="3200">
                <a:solidFill>
                  <a:srgbClr val="FF0000"/>
                </a:solidFill>
                <a:latin typeface="思源黑体 CN Heavy" panose="020B0A00000000000000" charset="-122"/>
                <a:ea typeface="思源黑体 CN Heavy" panose="020B0A00000000000000" charset="-122"/>
              </a:rPr>
              <a:t>最重要的事，时间摆在第一位！</a:t>
            </a:r>
            <a:endParaRPr lang="zh-CN" altLang="en-US" sz="3200">
              <a:solidFill>
                <a:srgbClr val="FF0000"/>
              </a:solidFill>
              <a:latin typeface="思源黑体 CN Heavy" panose="020B0A00000000000000" charset="-122"/>
              <a:ea typeface="思源黑体 CN Heavy" panose="020B0A00000000000000" charset="-122"/>
            </a:endParaRPr>
          </a:p>
        </p:txBody>
      </p:sp>
      <p:sp>
        <p:nvSpPr>
          <p:cNvPr id="5" name="文本框 4"/>
          <p:cNvSpPr txBox="1"/>
          <p:nvPr/>
        </p:nvSpPr>
        <p:spPr>
          <a:xfrm>
            <a:off x="2015490" y="1289685"/>
            <a:ext cx="8148955" cy="5389245"/>
          </a:xfrm>
          <a:prstGeom prst="rect">
            <a:avLst/>
          </a:prstGeom>
          <a:noFill/>
        </p:spPr>
        <p:txBody>
          <a:bodyPr wrap="square" rtlCol="0">
            <a:spAutoFit/>
          </a:bodyPr>
          <a:p>
            <a:r>
              <a:rPr lang="zh-CN" altLang="en-US" sz="2800" b="1">
                <a:sym typeface="+mn-ea"/>
              </a:rPr>
              <a:t>《神奇金叉》</a:t>
            </a:r>
            <a:endParaRPr lang="zh-CN" altLang="en-US" sz="2800" b="1">
              <a:sym typeface="+mn-ea"/>
            </a:endParaRPr>
          </a:p>
          <a:p>
            <a:r>
              <a:rPr lang="en-US" altLang="zh-CN" sz="2800" b="1">
                <a:sym typeface="+mn-ea"/>
              </a:rPr>
              <a:t>1.</a:t>
            </a:r>
            <a:r>
              <a:rPr lang="zh-CN" altLang="en-US" sz="2800" b="1">
                <a:sym typeface="+mn-ea"/>
              </a:rPr>
              <a:t>神奇色阶</a:t>
            </a:r>
            <a:r>
              <a:rPr lang="en-US" altLang="zh-CN" sz="2800" b="1">
                <a:sym typeface="+mn-ea"/>
              </a:rPr>
              <a:t>～</a:t>
            </a:r>
            <a:r>
              <a:rPr lang="zh-CN" altLang="en-US" sz="2800" b="1">
                <a:sym typeface="+mn-ea"/>
              </a:rPr>
              <a:t>四阶</a:t>
            </a:r>
            <a:r>
              <a:rPr lang="zh-CN" altLang="en-US" sz="2800" b="1">
                <a:solidFill>
                  <a:srgbClr val="FF0000"/>
                </a:solidFill>
                <a:sym typeface="+mn-ea"/>
              </a:rPr>
              <a:t>首次</a:t>
            </a:r>
            <a:r>
              <a:rPr lang="zh-CN" altLang="en-US" sz="2800" b="1">
                <a:sym typeface="+mn-ea"/>
              </a:rPr>
              <a:t>全红（勉强</a:t>
            </a:r>
            <a:r>
              <a:rPr lang="en-US" altLang="zh-CN" sz="2800" b="1">
                <a:sym typeface="+mn-ea"/>
              </a:rPr>
              <a:t>.</a:t>
            </a:r>
            <a:r>
              <a:rPr lang="zh-CN" altLang="en-US" sz="2800" b="1">
                <a:sym typeface="+mn-ea"/>
              </a:rPr>
              <a:t>前三色阶红色）</a:t>
            </a:r>
            <a:endParaRPr lang="zh-CN" altLang="en-US" sz="2800" b="1">
              <a:sym typeface="+mn-ea"/>
            </a:endParaRPr>
          </a:p>
          <a:p>
            <a:pPr>
              <a:lnSpc>
                <a:spcPct val="120000"/>
              </a:lnSpc>
            </a:pPr>
            <a:r>
              <a:rPr lang="en-US" altLang="zh-CN" sz="2800" b="1">
                <a:sym typeface="+mn-ea"/>
              </a:rPr>
              <a:t>2.</a:t>
            </a:r>
            <a:r>
              <a:rPr lang="zh-CN" altLang="en-US" sz="2800" b="1">
                <a:sym typeface="+mn-ea"/>
              </a:rPr>
              <a:t>神奇</a:t>
            </a:r>
            <a:r>
              <a:rPr lang="en-US" altLang="zh-CN" sz="2800" b="1">
                <a:sym typeface="+mn-ea"/>
              </a:rPr>
              <a:t>K</a:t>
            </a:r>
            <a:r>
              <a:rPr lang="zh-CN" altLang="en-US" sz="2800" b="1">
                <a:sym typeface="+mn-ea"/>
              </a:rPr>
              <a:t>线红色</a:t>
            </a:r>
            <a:endParaRPr lang="en-US" altLang="zh-CN" sz="2800" b="1">
              <a:sym typeface="+mn-ea"/>
            </a:endParaRPr>
          </a:p>
          <a:p>
            <a:pPr>
              <a:lnSpc>
                <a:spcPct val="120000"/>
              </a:lnSpc>
            </a:pPr>
            <a:r>
              <a:rPr lang="en-US" altLang="zh-CN" sz="2800" b="1">
                <a:sym typeface="+mn-ea"/>
              </a:rPr>
              <a:t>3.</a:t>
            </a:r>
            <a:r>
              <a:rPr lang="zh-CN" altLang="en-US" sz="2800" b="1">
                <a:sym typeface="+mn-ea"/>
              </a:rPr>
              <a:t>神奇</a:t>
            </a:r>
            <a:r>
              <a:rPr lang="en-US" altLang="zh-CN" sz="2800" b="1">
                <a:sym typeface="+mn-ea"/>
              </a:rPr>
              <a:t>K</a:t>
            </a:r>
            <a:r>
              <a:rPr lang="zh-CN" altLang="en-US" sz="2800" b="1">
                <a:sym typeface="+mn-ea"/>
              </a:rPr>
              <a:t>线上站中期生命线红色</a:t>
            </a:r>
            <a:endParaRPr lang="zh-CN" altLang="en-US" sz="2800" b="1">
              <a:sym typeface="+mn-ea"/>
            </a:endParaRPr>
          </a:p>
          <a:p>
            <a:pPr>
              <a:lnSpc>
                <a:spcPct val="120000"/>
              </a:lnSpc>
            </a:pPr>
            <a:r>
              <a:rPr lang="en-US" altLang="zh-CN" sz="2800" b="1">
                <a:solidFill>
                  <a:schemeClr val="tx1"/>
                </a:solidFill>
                <a:sym typeface="+mn-ea"/>
              </a:rPr>
              <a:t>4.</a:t>
            </a:r>
            <a:r>
              <a:rPr lang="en-US" sz="2800" b="1">
                <a:sym typeface="+mn-ea"/>
              </a:rPr>
              <a:t>KDJ</a:t>
            </a:r>
            <a:r>
              <a:rPr lang="zh-CN" altLang="en-US" sz="2800" b="1">
                <a:sym typeface="+mn-ea"/>
              </a:rPr>
              <a:t>金叉</a:t>
            </a:r>
            <a:endParaRPr lang="zh-CN" altLang="en-US" sz="2800" b="1">
              <a:sym typeface="+mn-ea"/>
            </a:endParaRPr>
          </a:p>
          <a:p>
            <a:pPr>
              <a:lnSpc>
                <a:spcPct val="120000"/>
              </a:lnSpc>
            </a:pPr>
            <a:r>
              <a:rPr lang="en-US" altLang="zh-CN" sz="2800" b="1">
                <a:sym typeface="+mn-ea"/>
              </a:rPr>
              <a:t>5.MACD</a:t>
            </a:r>
            <a:r>
              <a:rPr lang="zh-CN" altLang="en-US" sz="2800" b="1">
                <a:sym typeface="+mn-ea"/>
              </a:rPr>
              <a:t>金叉</a:t>
            </a:r>
            <a:endParaRPr lang="zh-CN" altLang="en-US" sz="2800" b="1">
              <a:sym typeface="+mn-ea"/>
            </a:endParaRPr>
          </a:p>
          <a:p>
            <a:pPr>
              <a:lnSpc>
                <a:spcPct val="120000"/>
              </a:lnSpc>
            </a:pPr>
            <a:r>
              <a:rPr lang="en-US" altLang="zh-CN" sz="2800" b="1">
                <a:sym typeface="+mn-ea"/>
              </a:rPr>
              <a:t>6.</a:t>
            </a:r>
            <a:r>
              <a:rPr lang="zh-CN" altLang="en-US" sz="2800" b="1">
                <a:sym typeface="+mn-ea"/>
              </a:rPr>
              <a:t>成交量～量增价升</a:t>
            </a:r>
            <a:endParaRPr lang="zh-CN" altLang="en-US" sz="2800" b="1">
              <a:sym typeface="+mn-ea"/>
            </a:endParaRPr>
          </a:p>
          <a:p>
            <a:pPr>
              <a:lnSpc>
                <a:spcPct val="120000"/>
              </a:lnSpc>
            </a:pPr>
            <a:endParaRPr lang="zh-CN" altLang="en-US" sz="2800" b="1"/>
          </a:p>
          <a:p>
            <a:pPr>
              <a:lnSpc>
                <a:spcPct val="110000"/>
              </a:lnSpc>
            </a:pPr>
            <a:endParaRPr lang="zh-CN" altLang="en-US" sz="2800" b="1"/>
          </a:p>
          <a:p>
            <a:endParaRPr lang="zh-CN" altLang="en-US" sz="2800" b="1"/>
          </a:p>
          <a:p>
            <a:endParaRPr lang="en-US" altLang="zh-CN" sz="2800" b="1">
              <a:solidFill>
                <a:schemeClr val="tx1"/>
              </a:solidFill>
              <a:sym typeface="+mn-ea"/>
            </a:endParaRPr>
          </a:p>
        </p:txBody>
      </p:sp>
      <p:sp>
        <p:nvSpPr>
          <p:cNvPr id="6" name="文本框 5"/>
          <p:cNvSpPr txBox="1"/>
          <p:nvPr/>
        </p:nvSpPr>
        <p:spPr>
          <a:xfrm>
            <a:off x="2689860" y="4768850"/>
            <a:ext cx="7379970" cy="1506855"/>
          </a:xfrm>
          <a:prstGeom prst="rect">
            <a:avLst/>
          </a:prstGeom>
          <a:noFill/>
        </p:spPr>
        <p:txBody>
          <a:bodyPr wrap="square" rtlCol="0">
            <a:spAutoFit/>
          </a:bodyPr>
          <a:p>
            <a:r>
              <a:rPr lang="en-US" altLang="zh-CN"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     </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细节都到位，不踩任何一个</a:t>
            </a:r>
            <a:r>
              <a:rPr lang="zh-CN" altLang="en-US" sz="32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坑！</a:t>
            </a:r>
            <a:endPar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endParaRPr>
          </a:p>
          <a:p>
            <a:r>
              <a:rPr lang="zh-CN" altLang="en-US" sz="2800">
                <a:solidFill>
                  <a:schemeClr val="tx1"/>
                </a:solidFill>
                <a:latin typeface="思源黑体 CN Heavy" panose="020B0A00000000000000" charset="-122"/>
                <a:ea typeface="思源黑体 CN Heavy" panose="020B0A00000000000000" charset="-122"/>
                <a:cs typeface="思源黑体 CN Heavy" panose="020B0A00000000000000" charset="-122"/>
              </a:rPr>
              <a:t>有纪律，有标准，才有底气抗住</a:t>
            </a:r>
            <a:r>
              <a:rPr lang="zh-CN" altLang="en-US" sz="3000">
                <a:solidFill>
                  <a:schemeClr val="tx1"/>
                </a:solidFill>
                <a:latin typeface="思源黑体 CN Heavy" panose="020B0A00000000000000" charset="-122"/>
                <a:ea typeface="思源黑体 CN Heavy" panose="020B0A00000000000000" charset="-122"/>
                <a:cs typeface="思源黑体 CN Heavy" panose="020B0A00000000000000" charset="-122"/>
              </a:rPr>
              <a:t>小波动</a:t>
            </a:r>
            <a:endParaRPr lang="zh-CN" altLang="en-US" sz="3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r>
              <a:rPr lang="zh-CN" altLang="en-US" sz="2800">
                <a:solidFill>
                  <a:schemeClr val="accent6"/>
                </a:solidFill>
                <a:latin typeface="思源黑体 CN Heavy" panose="020B0A00000000000000" charset="-122"/>
                <a:ea typeface="思源黑体 CN Heavy" panose="020B0A00000000000000" charset="-122"/>
                <a:cs typeface="思源黑体 CN Heavy" panose="020B0A00000000000000" charset="-122"/>
              </a:rPr>
              <a:t>有利润，不贪心，</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用</a:t>
            </a:r>
            <a:r>
              <a:rPr lang="zh-CN" altLang="en-US" sz="30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标准</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克制贪念！</a:t>
            </a:r>
            <a:endPar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endParaRPr>
          </a:p>
        </p:txBody>
      </p:sp>
    </p:spTree>
    <p:custDataLst>
      <p:tags r:id="rId2"/>
    </p:custData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367915" y="0"/>
            <a:ext cx="88912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私享群助力</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春躁跨年</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行情</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3" name="图片 2"/>
          <p:cNvPicPr>
            <a:picLocks noChangeAspect="1"/>
          </p:cNvPicPr>
          <p:nvPr/>
        </p:nvPicPr>
        <p:blipFill>
          <a:blip r:embed="rId2"/>
          <a:stretch>
            <a:fillRect/>
          </a:stretch>
        </p:blipFill>
        <p:spPr>
          <a:xfrm>
            <a:off x="1257300" y="768350"/>
            <a:ext cx="10001885" cy="5626100"/>
          </a:xfrm>
          <a:prstGeom prst="rect">
            <a:avLst/>
          </a:prstGeom>
        </p:spPr>
      </p:pic>
    </p:spTree>
    <p:custDataLst>
      <p:tags r:id="rId3"/>
    </p:custData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userDrawn="1">
            <p:custDataLst>
              <p:tags r:id="rId1"/>
            </p:custDataLst>
          </p:nvPr>
        </p:nvSpPr>
        <p:spPr>
          <a:xfrm>
            <a:off x="2956560" y="1362710"/>
            <a:ext cx="6278880" cy="1014730"/>
          </a:xfrm>
          <a:prstGeom prst="rect">
            <a:avLst/>
          </a:prstGeom>
          <a:noFill/>
        </p:spPr>
        <p:txBody>
          <a:bodyPr wrap="none" rtlCol="0" anchor="ctr" anchorCtr="0">
            <a:spAutoFit/>
          </a:bodyPr>
          <a:p>
            <a:r>
              <a:rPr lang="zh-CN" altLang="en-US" sz="6000" b="1">
                <a:gradFill>
                  <a:gsLst>
                    <a:gs pos="0">
                      <a:srgbClr val="FFFBE0"/>
                    </a:gs>
                    <a:gs pos="100000">
                      <a:srgbClr val="FFF39A"/>
                    </a:gs>
                  </a:gsLst>
                  <a:lin ang="5400000" scaled="0"/>
                </a:gradFill>
                <a:latin typeface="思源黑体 CN Bold" panose="020B0800000000000000" charset="-122"/>
                <a:ea typeface="思源黑体 CN Bold" panose="020B0800000000000000" charset="-122"/>
                <a:cs typeface="思源黑体 CN Bold" panose="020B0800000000000000" charset="-122"/>
              </a:rPr>
              <a:t>让投资遇见美好！</a:t>
            </a:r>
            <a:endParaRPr lang="zh-CN" altLang="en-US" sz="6000" b="1">
              <a:gradFill>
                <a:gsLst>
                  <a:gs pos="0">
                    <a:srgbClr val="FFFBE0"/>
                  </a:gs>
                  <a:gs pos="100000">
                    <a:srgbClr val="FFF39A"/>
                  </a:gs>
                </a:gsLst>
                <a:lin ang="5400000" scaled="0"/>
              </a:gradFill>
              <a:latin typeface="思源黑体 CN Bold" panose="020B0800000000000000" charset="-122"/>
              <a:ea typeface="思源黑体 CN Bold" panose="020B0800000000000000" charset="-122"/>
              <a:cs typeface="思源黑体 CN Bold" panose="020B0800000000000000" charset="-122"/>
            </a:endParaRPr>
          </a:p>
        </p:txBody>
      </p:sp>
      <p:sp>
        <p:nvSpPr>
          <p:cNvPr id="4" name="圆角矩形 3"/>
          <p:cNvSpPr/>
          <p:nvPr userDrawn="1">
            <p:custDataLst>
              <p:tags r:id="rId2"/>
            </p:custDataLst>
          </p:nvPr>
        </p:nvSpPr>
        <p:spPr>
          <a:xfrm>
            <a:off x="1450975" y="2447290"/>
            <a:ext cx="8990965" cy="2712085"/>
          </a:xfrm>
          <a:prstGeom prst="roundRect">
            <a:avLst>
              <a:gd name="adj" fmla="val 4235"/>
            </a:avLst>
          </a:prstGeom>
          <a:solidFill>
            <a:schemeClr val="bg1"/>
          </a:solidFill>
          <a:ln>
            <a:solidFill>
              <a:srgbClr val="FBE4C2"/>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 name="文本框 4"/>
          <p:cNvSpPr txBox="1"/>
          <p:nvPr userDrawn="1">
            <p:custDataLst>
              <p:tags r:id="rId3"/>
            </p:custDataLst>
          </p:nvPr>
        </p:nvSpPr>
        <p:spPr>
          <a:xfrm>
            <a:off x="1750060" y="2773680"/>
            <a:ext cx="8393430" cy="2059940"/>
          </a:xfrm>
          <a:prstGeom prst="rect">
            <a:avLst/>
          </a:prstGeom>
          <a:noFill/>
        </p:spPr>
        <p:txBody>
          <a:bodyPr wrap="square" rtlCol="0" anchor="t">
            <a:spAutoFit/>
          </a:bodyPr>
          <a:p>
            <a:pPr fontAlgn="auto">
              <a:lnSpc>
                <a:spcPct val="160000"/>
              </a:lnSpc>
            </a:pPr>
            <a:r>
              <a:rPr lang="zh-CN" altLang="en-US" sz="1600" b="1">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sym typeface="+mn-ea"/>
              </a:rPr>
              <a:t>我司所有工作人员均不允许推荐股票、不允许承诺收益、不允许代客理财、不允许合作分成、不允许私下收款，如您发现有任何违规行为，请立即拨打400-700-3809向我们举报!</a:t>
            </a:r>
            <a:endParaRPr lang="zh-CN" altLang="en-US" sz="1600" b="1">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sym typeface="+mn-ea"/>
            </a:endParaRPr>
          </a:p>
          <a:p>
            <a:pPr fontAlgn="auto">
              <a:lnSpc>
                <a:spcPct val="160000"/>
              </a:lnSpc>
            </a:pPr>
            <a:r>
              <a:rPr lang="zh-CN" altLang="en-US" sz="1600" b="1">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sym typeface="+mn-ea"/>
              </a:rPr>
              <a:t>风险提示:所有信息及观点均来源于公开信息及经传软件信号显示，仅供参考，不构成最终投资依据，软件作为辅助参考工具,无法承诺收益，投资者应正视市场风险，自主作出投资决策并自行承担投资风险。投资有风险，入市须谨慎!</a:t>
            </a:r>
            <a:endParaRPr lang="zh-CN" altLang="en-US" sz="1600" b="1">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sym typeface="+mn-ea"/>
            </a:endParaRPr>
          </a:p>
        </p:txBody>
      </p:sp>
    </p:spTree>
    <p:custDataLst>
      <p:tags r:id="rId4"/>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趋势</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交易</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2" name="图片 1"/>
          <p:cNvPicPr>
            <a:picLocks noChangeAspect="1"/>
          </p:cNvPicPr>
          <p:nvPr/>
        </p:nvPicPr>
        <p:blipFill>
          <a:blip r:embed="rId2"/>
          <a:stretch>
            <a:fillRect/>
          </a:stretch>
        </p:blipFill>
        <p:spPr>
          <a:xfrm>
            <a:off x="6924675" y="768350"/>
            <a:ext cx="4840605" cy="3869055"/>
          </a:xfrm>
          <a:prstGeom prst="rect">
            <a:avLst/>
          </a:prstGeom>
        </p:spPr>
      </p:pic>
      <p:sp>
        <p:nvSpPr>
          <p:cNvPr id="3" name="文本框 2"/>
          <p:cNvSpPr txBox="1"/>
          <p:nvPr/>
        </p:nvSpPr>
        <p:spPr>
          <a:xfrm>
            <a:off x="1193165" y="4637405"/>
            <a:ext cx="9869170" cy="1353820"/>
          </a:xfrm>
          <a:prstGeom prst="rect">
            <a:avLst/>
          </a:prstGeom>
          <a:noFill/>
        </p:spPr>
        <p:txBody>
          <a:bodyPr wrap="square" rtlCol="0" anchor="t">
            <a:noAutofit/>
          </a:bodyPr>
          <a:p>
            <a:endParaRPr lang="zh-CN" altLang="en-US" sz="24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2400">
                <a:solidFill>
                  <a:schemeClr val="tx1"/>
                </a:solidFill>
                <a:latin typeface="微软雅黑" panose="020B0503020204020204" charset="-122"/>
                <a:ea typeface="微软雅黑" panose="020B0503020204020204" charset="-122"/>
                <a:cs typeface="微软雅黑" panose="020B0503020204020204" charset="-122"/>
              </a:rPr>
              <a:t>个股数量超过</a:t>
            </a:r>
            <a:r>
              <a:rPr lang="en-US" altLang="zh-CN" sz="2400">
                <a:solidFill>
                  <a:schemeClr val="tx1"/>
                </a:solidFill>
                <a:latin typeface="微软雅黑" panose="020B0503020204020204" charset="-122"/>
                <a:ea typeface="微软雅黑" panose="020B0503020204020204" charset="-122"/>
                <a:cs typeface="微软雅黑" panose="020B0503020204020204" charset="-122"/>
              </a:rPr>
              <a:t>5000</a:t>
            </a:r>
            <a:r>
              <a:rPr lang="zh-CN" altLang="en-US" sz="2400">
                <a:solidFill>
                  <a:schemeClr val="tx1"/>
                </a:solidFill>
                <a:latin typeface="微软雅黑" panose="020B0503020204020204" charset="-122"/>
                <a:ea typeface="微软雅黑" panose="020B0503020204020204" charset="-122"/>
                <a:cs typeface="微软雅黑" panose="020B0503020204020204" charset="-122"/>
              </a:rPr>
              <a:t>只，</a:t>
            </a:r>
            <a:r>
              <a:rPr lang="zh-CN" altLang="en-US" sz="2400">
                <a:solidFill>
                  <a:srgbClr val="FF0000"/>
                </a:solidFill>
                <a:latin typeface="微软雅黑" panose="020B0503020204020204" charset="-122"/>
                <a:ea typeface="微软雅黑" panose="020B0503020204020204" charset="-122"/>
                <a:cs typeface="微软雅黑" panose="020B0503020204020204" charset="-122"/>
              </a:rPr>
              <a:t>板块快速轮动，板块内部个股也在轮动，涨高的不敢追，选低位的不一定涨</a:t>
            </a:r>
            <a:r>
              <a:rPr lang="zh-CN" altLang="en-US" sz="2400">
                <a:solidFill>
                  <a:schemeClr val="tx1"/>
                </a:solidFill>
                <a:latin typeface="微软雅黑" panose="020B0503020204020204" charset="-122"/>
                <a:ea typeface="微软雅黑" panose="020B0503020204020204" charset="-122"/>
                <a:cs typeface="微软雅黑" panose="020B0503020204020204" charset="-122"/>
              </a:rPr>
              <a:t>，那么跟随趋势就成为普通投资者的</a:t>
            </a:r>
            <a:r>
              <a:rPr lang="zh-CN" altLang="en-US" sz="2400">
                <a:solidFill>
                  <a:schemeClr val="tx1"/>
                </a:solidFill>
                <a:latin typeface="微软雅黑" panose="020B0503020204020204" charset="-122"/>
                <a:ea typeface="微软雅黑" panose="020B0503020204020204" charset="-122"/>
                <a:cs typeface="微软雅黑" panose="020B0503020204020204" charset="-122"/>
              </a:rPr>
              <a:t>首选！</a:t>
            </a:r>
            <a:endParaRPr lang="zh-CN" altLang="en-US" sz="2400">
              <a:solidFill>
                <a:schemeClr val="tx1"/>
              </a:solidFill>
              <a:latin typeface="微软雅黑" panose="020B0503020204020204" charset="-122"/>
              <a:ea typeface="微软雅黑" panose="020B0503020204020204" charset="-122"/>
              <a:cs typeface="微软雅黑" panose="020B0503020204020204" charset="-122"/>
            </a:endParaRPr>
          </a:p>
        </p:txBody>
      </p:sp>
      <p:pic>
        <p:nvPicPr>
          <p:cNvPr id="6" name="图片 5"/>
          <p:cNvPicPr>
            <a:picLocks noChangeAspect="1"/>
          </p:cNvPicPr>
          <p:nvPr/>
        </p:nvPicPr>
        <p:blipFill>
          <a:blip r:embed="rId3"/>
          <a:stretch>
            <a:fillRect/>
          </a:stretch>
        </p:blipFill>
        <p:spPr>
          <a:xfrm>
            <a:off x="325755" y="877570"/>
            <a:ext cx="6598920" cy="3759835"/>
          </a:xfrm>
          <a:prstGeom prst="rect">
            <a:avLst/>
          </a:prstGeom>
        </p:spPr>
      </p:pic>
    </p:spTree>
    <p:custDataLst>
      <p:tags r:id="rId4"/>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趋势交易</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画趋势</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线</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3" name="文本框 2"/>
          <p:cNvSpPr txBox="1"/>
          <p:nvPr/>
        </p:nvSpPr>
        <p:spPr>
          <a:xfrm>
            <a:off x="3524885" y="4282440"/>
            <a:ext cx="8047990" cy="1071880"/>
          </a:xfrm>
          <a:prstGeom prst="rect">
            <a:avLst/>
          </a:prstGeom>
          <a:noFill/>
        </p:spPr>
        <p:txBody>
          <a:bodyPr wrap="square" rtlCol="0" anchor="t">
            <a:noAutofit/>
          </a:bodyPr>
          <a:p>
            <a:r>
              <a:rPr lang="zh-CN" altLang="en-US" sz="1600">
                <a:solidFill>
                  <a:schemeClr val="tx1"/>
                </a:solidFill>
                <a:latin typeface="微软雅黑" panose="020B0503020204020204" charset="-122"/>
                <a:ea typeface="微软雅黑" panose="020B0503020204020204" charset="-122"/>
                <a:cs typeface="微软雅黑" panose="020B0503020204020204" charset="-122"/>
              </a:rPr>
              <a:t>上升趋势线</a:t>
            </a:r>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画法：连接两个或以上逐步抬高的低点，形成一条向上倾斜的直线。</a:t>
            </a:r>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作用：判断支撑位，价格回踩趋势线时可能反弹。</a:t>
            </a:r>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确认：至少需要</a:t>
            </a:r>
            <a:r>
              <a:rPr lang="en-US" altLang="zh-CN" sz="1600">
                <a:solidFill>
                  <a:schemeClr val="tx1"/>
                </a:solidFill>
                <a:latin typeface="微软雅黑" panose="020B0503020204020204" charset="-122"/>
                <a:ea typeface="微软雅黑" panose="020B0503020204020204" charset="-122"/>
                <a:cs typeface="微软雅黑" panose="020B0503020204020204" charset="-122"/>
              </a:rPr>
              <a:t>2</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个低点，第</a:t>
            </a:r>
            <a:r>
              <a:rPr lang="en-US" altLang="zh-CN" sz="1600">
                <a:solidFill>
                  <a:schemeClr val="tx1"/>
                </a:solidFill>
                <a:latin typeface="微软雅黑" panose="020B0503020204020204" charset="-122"/>
                <a:ea typeface="微软雅黑" panose="020B0503020204020204" charset="-122"/>
                <a:cs typeface="微软雅黑" panose="020B0503020204020204" charset="-122"/>
              </a:rPr>
              <a:t>3</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点验证有效性。</a:t>
            </a:r>
            <a:endParaRPr lang="zh-CN" altLang="en-US" sz="1600">
              <a:solidFill>
                <a:schemeClr val="tx1"/>
              </a:solidFill>
              <a:latin typeface="微软雅黑" panose="020B0503020204020204" charset="-122"/>
              <a:ea typeface="微软雅黑" panose="020B0503020204020204" charset="-122"/>
              <a:cs typeface="微软雅黑" panose="020B0503020204020204" charset="-122"/>
            </a:endParaRPr>
          </a:p>
          <a:p>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下降趋势线</a:t>
            </a:r>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画法：连接两个或以上逐步降低的高点，形成向下倾斜的直线。</a:t>
            </a:r>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作用：判断阻力位，价格反弹至趋势线时可能回落。</a:t>
            </a:r>
            <a:endParaRPr lang="zh-CN" altLang="en-US" sz="1600">
              <a:solidFill>
                <a:schemeClr val="tx1"/>
              </a:solidFill>
              <a:latin typeface="微软雅黑" panose="020B0503020204020204" charset="-122"/>
              <a:ea typeface="微软雅黑" panose="020B0503020204020204" charset="-122"/>
              <a:cs typeface="微软雅黑" panose="020B0503020204020204" charset="-122"/>
            </a:endParaRPr>
          </a:p>
        </p:txBody>
      </p:sp>
      <p:pic>
        <p:nvPicPr>
          <p:cNvPr id="5" name="图片 4"/>
          <p:cNvPicPr>
            <a:picLocks noChangeAspect="1"/>
          </p:cNvPicPr>
          <p:nvPr/>
        </p:nvPicPr>
        <p:blipFill>
          <a:blip r:embed="rId2"/>
          <a:stretch>
            <a:fillRect/>
          </a:stretch>
        </p:blipFill>
        <p:spPr>
          <a:xfrm>
            <a:off x="2005965" y="768350"/>
            <a:ext cx="8546465" cy="3514090"/>
          </a:xfrm>
          <a:prstGeom prst="rect">
            <a:avLst/>
          </a:prstGeom>
        </p:spPr>
      </p:pic>
    </p:spTree>
    <p:custDataLst>
      <p:tags r:id="rId3"/>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趋势交易</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均线</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3" name="文本框 2"/>
          <p:cNvSpPr txBox="1"/>
          <p:nvPr/>
        </p:nvSpPr>
        <p:spPr>
          <a:xfrm>
            <a:off x="5930265" y="5385435"/>
            <a:ext cx="6100445" cy="741045"/>
          </a:xfrm>
          <a:prstGeom prst="rect">
            <a:avLst/>
          </a:prstGeom>
          <a:noFill/>
        </p:spPr>
        <p:txBody>
          <a:bodyPr wrap="square" rtlCol="0" anchor="t">
            <a:noAutofit/>
          </a:bodyPr>
          <a:p>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均线：</a:t>
            </a:r>
            <a:r>
              <a:rPr lang="en-US" altLang="zh-CN" sz="1600">
                <a:solidFill>
                  <a:schemeClr val="tx1"/>
                </a:solidFill>
                <a:latin typeface="微软雅黑" panose="020B0503020204020204" charset="-122"/>
                <a:ea typeface="微软雅黑" panose="020B0503020204020204" charset="-122"/>
                <a:cs typeface="微软雅黑" panose="020B0503020204020204" charset="-122"/>
              </a:rPr>
              <a:t>5</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日（短期趋势）、</a:t>
            </a:r>
            <a:r>
              <a:rPr lang="en-US" altLang="zh-CN" sz="1600">
                <a:solidFill>
                  <a:schemeClr val="tx1"/>
                </a:solidFill>
                <a:latin typeface="微软雅黑" panose="020B0503020204020204" charset="-122"/>
                <a:ea typeface="微软雅黑" panose="020B0503020204020204" charset="-122"/>
                <a:cs typeface="微软雅黑" panose="020B0503020204020204" charset="-122"/>
              </a:rPr>
              <a:t>20</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日（中期趋势）、</a:t>
            </a:r>
            <a:r>
              <a:rPr lang="en-US" altLang="zh-CN" sz="1600">
                <a:solidFill>
                  <a:schemeClr val="tx1"/>
                </a:solidFill>
                <a:latin typeface="微软雅黑" panose="020B0503020204020204" charset="-122"/>
                <a:ea typeface="微软雅黑" panose="020B0503020204020204" charset="-122"/>
                <a:cs typeface="微软雅黑" panose="020B0503020204020204" charset="-122"/>
              </a:rPr>
              <a:t>250</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日（长期</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趋势）</a:t>
            </a:r>
            <a:endParaRPr lang="zh-CN" altLang="en-US" sz="1600">
              <a:solidFill>
                <a:schemeClr val="tx1"/>
              </a:solidFill>
              <a:latin typeface="微软雅黑" panose="020B0503020204020204" charset="-122"/>
              <a:ea typeface="微软雅黑" panose="020B0503020204020204" charset="-122"/>
              <a:cs typeface="微软雅黑" panose="020B0503020204020204" charset="-122"/>
            </a:endParaRPr>
          </a:p>
        </p:txBody>
      </p:sp>
      <p:pic>
        <p:nvPicPr>
          <p:cNvPr id="2" name="图片 1"/>
          <p:cNvPicPr>
            <a:picLocks noChangeAspect="1"/>
          </p:cNvPicPr>
          <p:nvPr/>
        </p:nvPicPr>
        <p:blipFill>
          <a:blip r:embed="rId2"/>
          <a:stretch>
            <a:fillRect/>
          </a:stretch>
        </p:blipFill>
        <p:spPr>
          <a:xfrm>
            <a:off x="263525" y="871855"/>
            <a:ext cx="6298565" cy="4410075"/>
          </a:xfrm>
          <a:prstGeom prst="rect">
            <a:avLst/>
          </a:prstGeom>
        </p:spPr>
      </p:pic>
      <p:pic>
        <p:nvPicPr>
          <p:cNvPr id="6" name="图片 5"/>
          <p:cNvPicPr>
            <a:picLocks noChangeAspect="1"/>
          </p:cNvPicPr>
          <p:nvPr/>
        </p:nvPicPr>
        <p:blipFill>
          <a:blip r:embed="rId3"/>
          <a:stretch>
            <a:fillRect/>
          </a:stretch>
        </p:blipFill>
        <p:spPr>
          <a:xfrm>
            <a:off x="6620510" y="768350"/>
            <a:ext cx="5348605" cy="4512945"/>
          </a:xfrm>
          <a:prstGeom prst="rect">
            <a:avLst/>
          </a:prstGeom>
        </p:spPr>
      </p:pic>
      <p:sp>
        <p:nvSpPr>
          <p:cNvPr id="7" name="文本框 6"/>
          <p:cNvSpPr txBox="1"/>
          <p:nvPr/>
        </p:nvSpPr>
        <p:spPr>
          <a:xfrm>
            <a:off x="2512695" y="5385435"/>
            <a:ext cx="2089150" cy="741045"/>
          </a:xfrm>
          <a:prstGeom prst="rect">
            <a:avLst/>
          </a:prstGeom>
          <a:noFill/>
        </p:spPr>
        <p:txBody>
          <a:bodyPr wrap="square" rtlCol="0" anchor="t">
            <a:noAutofit/>
          </a:bodyPr>
          <a:p>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葛南维</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法则</a:t>
            </a:r>
            <a:endParaRPr lang="zh-CN" altLang="en-US" sz="1600">
              <a:solidFill>
                <a:schemeClr val="tx1"/>
              </a:solidFill>
              <a:latin typeface="微软雅黑" panose="020B0503020204020204" charset="-122"/>
              <a:ea typeface="微软雅黑" panose="020B0503020204020204" charset="-122"/>
              <a:cs typeface="微软雅黑" panose="020B0503020204020204" charset="-122"/>
            </a:endParaRPr>
          </a:p>
        </p:txBody>
      </p:sp>
    </p:spTree>
    <p:custDataLst>
      <p:tags r:id="rId4"/>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神奇色阶</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3" name="文本占位符 2"/>
          <p:cNvSpPr>
            <a:spLocks noGrp="1"/>
          </p:cNvSpPr>
          <p:nvPr>
            <p:custDataLst>
              <p:tags r:id="rId2"/>
            </p:custDataLst>
          </p:nvPr>
        </p:nvSpPr>
        <p:spPr>
          <a:xfrm>
            <a:off x="1431290" y="1208405"/>
            <a:ext cx="9317990" cy="4441190"/>
          </a:xfrm>
          <a:prstGeom prst="rect">
            <a:avLst/>
          </a:prstGeom>
        </p:spPr>
        <p:txBody>
          <a:bodyPr/>
          <a:lstStyle>
            <a:lvl1pPr marL="0" indent="0" algn="just" defTabSz="914400" rtl="0" eaLnBrk="1" fontAlgn="auto" latinLnBrk="0" hangingPunct="1">
              <a:lnSpc>
                <a:spcPct val="130000"/>
              </a:lnSpc>
              <a:spcBef>
                <a:spcPts val="500"/>
              </a:spcBef>
              <a:spcAft>
                <a:spcPts val="1000"/>
              </a:spcAft>
              <a:buFont typeface="Arial" panose="020B0604020202020204" pitchFamily="34" charset="0"/>
              <a:buNone/>
              <a:defRPr lang="zh-CN" altLang="en-US" sz="1800" u="none" strike="noStrike" kern="1200" cap="none" spc="150" normalizeH="0" baseline="0" dirty="0">
                <a:solidFill>
                  <a:schemeClr val="tx1">
                    <a:lumMod val="85000"/>
                    <a:lumOff val="15000"/>
                  </a:schemeClr>
                </a:solidFill>
                <a:uFillTx/>
                <a:latin typeface="微软雅黑" panose="020B0503020204020204" charset="-122"/>
                <a:ea typeface="微软雅黑" panose="020B050302020402020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a:latin typeface="思源黑体 CN Heavy" panose="020B0A00000000000000" charset="-122"/>
                <a:ea typeface="思源黑体 CN Heavy" panose="020B0A00000000000000" charset="-122"/>
                <a:sym typeface="+mn-ea"/>
              </a:rPr>
              <a:t>③神奇色阶：用于判断趋势和量能变化，动态捕捉指数短中长期的趋势变化，揭示当前市场量能的变化情况。</a:t>
            </a:r>
            <a:endParaRPr>
              <a:latin typeface="思源黑体 CN Heavy" panose="020B0A00000000000000" charset="-122"/>
              <a:ea typeface="思源黑体 CN Heavy" panose="020B0A00000000000000" charset="-122"/>
              <a:sym typeface="+mn-ea"/>
            </a:endParaRPr>
          </a:p>
          <a:p>
            <a:pPr>
              <a:lnSpc>
                <a:spcPct val="100000"/>
              </a:lnSpc>
            </a:pPr>
            <a:r>
              <a:rPr sz="1600">
                <a:latin typeface="思源黑体 CN Heavy" panose="020B0A00000000000000" charset="-122"/>
                <a:ea typeface="思源黑体 CN Heavy" panose="020B0A00000000000000" charset="-122"/>
                <a:sym typeface="+mn-ea"/>
              </a:rPr>
              <a:t>第一条色阶代表市场短期趋势，红色代表趋势向上，灰色代表趋势震荡，绿色代表趋势向下；</a:t>
            </a:r>
            <a:endParaRPr sz="1600">
              <a:latin typeface="思源黑体 CN Heavy" panose="020B0A00000000000000" charset="-122"/>
              <a:ea typeface="思源黑体 CN Heavy" panose="020B0A00000000000000" charset="-122"/>
              <a:sym typeface="+mn-ea"/>
            </a:endParaRPr>
          </a:p>
          <a:p>
            <a:pPr>
              <a:lnSpc>
                <a:spcPct val="100000"/>
              </a:lnSpc>
            </a:pPr>
            <a:r>
              <a:rPr sz="1600">
                <a:latin typeface="思源黑体 CN Heavy" panose="020B0A00000000000000" charset="-122"/>
                <a:ea typeface="思源黑体 CN Heavy" panose="020B0A00000000000000" charset="-122"/>
                <a:sym typeface="+mn-ea"/>
              </a:rPr>
              <a:t>第二条色阶代表市场中期趋势，红色代表趋势向上，灰色代表趋势震荡，绿色代表趋势向下；</a:t>
            </a:r>
            <a:endParaRPr sz="1600">
              <a:latin typeface="思源黑体 CN Heavy" panose="020B0A00000000000000" charset="-122"/>
              <a:ea typeface="思源黑体 CN Heavy" panose="020B0A00000000000000" charset="-122"/>
              <a:sym typeface="+mn-ea"/>
            </a:endParaRPr>
          </a:p>
          <a:p>
            <a:pPr>
              <a:lnSpc>
                <a:spcPct val="100000"/>
              </a:lnSpc>
            </a:pPr>
            <a:r>
              <a:rPr sz="1600">
                <a:latin typeface="思源黑体 CN Heavy" panose="020B0A00000000000000" charset="-122"/>
                <a:ea typeface="思源黑体 CN Heavy" panose="020B0A00000000000000" charset="-122"/>
                <a:sym typeface="+mn-ea"/>
              </a:rPr>
              <a:t>第三条色阶代表市场长期趋势，红色代表趋势向上，灰色代表趋势震荡，绿色代表趋势向下；</a:t>
            </a:r>
            <a:endParaRPr sz="1600">
              <a:latin typeface="思源黑体 CN Heavy" panose="020B0A00000000000000" charset="-122"/>
              <a:ea typeface="思源黑体 CN Heavy" panose="020B0A00000000000000" charset="-122"/>
              <a:sym typeface="+mn-ea"/>
            </a:endParaRPr>
          </a:p>
          <a:p>
            <a:pPr>
              <a:lnSpc>
                <a:spcPct val="100000"/>
              </a:lnSpc>
            </a:pPr>
            <a:r>
              <a:rPr sz="1600">
                <a:latin typeface="思源黑体 CN Heavy" panose="020B0A00000000000000" charset="-122"/>
                <a:ea typeface="思源黑体 CN Heavy" panose="020B0A00000000000000" charset="-122"/>
                <a:sym typeface="+mn-ea"/>
              </a:rPr>
              <a:t>第四条色阶代表市场量的势能，红色代表市场量能向好，绿色代表市场量能萎靡。</a:t>
            </a:r>
            <a:endParaRPr sz="1600">
              <a:latin typeface="思源黑体 CN Heavy" panose="020B0A00000000000000" charset="-122"/>
              <a:ea typeface="思源黑体 CN Heavy" panose="020B0A00000000000000" charset="-122"/>
              <a:sym typeface="+mn-ea"/>
            </a:endParaRPr>
          </a:p>
        </p:txBody>
      </p:sp>
      <p:pic>
        <p:nvPicPr>
          <p:cNvPr id="2" name="图片 1"/>
          <p:cNvPicPr>
            <a:picLocks noChangeAspect="1"/>
          </p:cNvPicPr>
          <p:nvPr>
            <p:custDataLst>
              <p:tags r:id="rId3"/>
            </p:custDataLst>
          </p:nvPr>
        </p:nvPicPr>
        <p:blipFill>
          <a:blip r:embed="rId4"/>
          <a:stretch>
            <a:fillRect/>
          </a:stretch>
        </p:blipFill>
        <p:spPr>
          <a:xfrm>
            <a:off x="1275715" y="3936365"/>
            <a:ext cx="9706610" cy="2111375"/>
          </a:xfrm>
          <a:prstGeom prst="rect">
            <a:avLst/>
          </a:prstGeom>
          <a:ln>
            <a:solidFill>
              <a:schemeClr val="bg1">
                <a:lumMod val="95000"/>
              </a:schemeClr>
            </a:solidFill>
          </a:ln>
          <a:effectLst>
            <a:outerShdw blurRad="50800" dist="38100" dir="2700000" algn="tl" rotWithShape="0">
              <a:prstClr val="black">
                <a:alpha val="40000"/>
              </a:prstClr>
            </a:outerShdw>
          </a:effectLst>
        </p:spPr>
      </p:pic>
    </p:spTree>
    <p:custDataLst>
      <p:tags r:id="rId5"/>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量的</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八阶律</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5" name="图片 4"/>
          <p:cNvPicPr>
            <a:picLocks noChangeAspect="1"/>
          </p:cNvPicPr>
          <p:nvPr>
            <p:custDataLst>
              <p:tags r:id="rId2"/>
            </p:custDataLst>
          </p:nvPr>
        </p:nvPicPr>
        <p:blipFill>
          <a:blip r:embed="rId3"/>
          <a:stretch>
            <a:fillRect/>
          </a:stretch>
        </p:blipFill>
        <p:spPr>
          <a:xfrm>
            <a:off x="3463290" y="892175"/>
            <a:ext cx="5266055" cy="5341620"/>
          </a:xfrm>
          <a:prstGeom prst="rect">
            <a:avLst/>
          </a:prstGeom>
          <a:ln w="38100">
            <a:solidFill>
              <a:schemeClr val="accent5">
                <a:lumMod val="50000"/>
              </a:schemeClr>
            </a:solidFill>
          </a:ln>
        </p:spPr>
      </p:pic>
    </p:spTree>
    <p:custDataLst>
      <p:tags r:id="rId4"/>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大盘</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状态</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3" name="文本框 2"/>
          <p:cNvSpPr txBox="1"/>
          <p:nvPr/>
        </p:nvSpPr>
        <p:spPr>
          <a:xfrm>
            <a:off x="10140315" y="2338705"/>
            <a:ext cx="1863725" cy="2873375"/>
          </a:xfrm>
          <a:prstGeom prst="rect">
            <a:avLst/>
          </a:prstGeom>
          <a:noFill/>
        </p:spPr>
        <p:txBody>
          <a:bodyPr wrap="square" rtlCol="0">
            <a:noAutofit/>
          </a:bodyPr>
          <a:p>
            <a:r>
              <a:rPr lang="en-US" altLang="zh-CN" sz="2000">
                <a:solidFill>
                  <a:schemeClr val="tx1"/>
                </a:solidFill>
              </a:rPr>
              <a:t>1.</a:t>
            </a:r>
            <a:r>
              <a:rPr lang="zh-CN" altLang="en-US" sz="2000">
                <a:solidFill>
                  <a:schemeClr val="tx1"/>
                </a:solidFill>
              </a:rPr>
              <a:t>上证指数延续金叉，平均股价出背离死叉</a:t>
            </a:r>
            <a:endParaRPr lang="zh-CN" altLang="en-US" sz="2000">
              <a:solidFill>
                <a:schemeClr val="tx1"/>
              </a:solidFill>
            </a:endParaRPr>
          </a:p>
          <a:p>
            <a:endParaRPr lang="zh-CN" altLang="en-US" sz="2000">
              <a:solidFill>
                <a:schemeClr val="tx1"/>
              </a:solidFill>
            </a:endParaRPr>
          </a:p>
          <a:p>
            <a:r>
              <a:rPr lang="en-US" altLang="zh-CN" sz="2000">
                <a:solidFill>
                  <a:schemeClr val="tx1"/>
                </a:solidFill>
              </a:rPr>
              <a:t>2.</a:t>
            </a:r>
            <a:r>
              <a:rPr lang="zh-CN" altLang="en-US" sz="2000">
                <a:solidFill>
                  <a:schemeClr val="tx1"/>
                </a:solidFill>
              </a:rPr>
              <a:t>震荡分化行情，控制单票仓位，稳健应对</a:t>
            </a:r>
            <a:endParaRPr lang="zh-CN" altLang="en-US" sz="2000">
              <a:solidFill>
                <a:schemeClr val="tx1"/>
              </a:solidFill>
            </a:endParaRPr>
          </a:p>
        </p:txBody>
      </p:sp>
      <p:pic>
        <p:nvPicPr>
          <p:cNvPr id="6" name="图片 5"/>
          <p:cNvPicPr>
            <a:picLocks noChangeAspect="1"/>
          </p:cNvPicPr>
          <p:nvPr/>
        </p:nvPicPr>
        <p:blipFill>
          <a:blip r:embed="rId2"/>
          <a:stretch>
            <a:fillRect/>
          </a:stretch>
        </p:blipFill>
        <p:spPr>
          <a:xfrm>
            <a:off x="274320" y="847725"/>
            <a:ext cx="5196840" cy="5432425"/>
          </a:xfrm>
          <a:prstGeom prst="rect">
            <a:avLst/>
          </a:prstGeom>
          <a:ln>
            <a:solidFill>
              <a:schemeClr val="accent1"/>
            </a:solidFill>
          </a:ln>
        </p:spPr>
      </p:pic>
      <p:pic>
        <p:nvPicPr>
          <p:cNvPr id="7" name="图片 6"/>
          <p:cNvPicPr>
            <a:picLocks noChangeAspect="1"/>
          </p:cNvPicPr>
          <p:nvPr/>
        </p:nvPicPr>
        <p:blipFill>
          <a:blip r:embed="rId3"/>
          <a:stretch>
            <a:fillRect/>
          </a:stretch>
        </p:blipFill>
        <p:spPr>
          <a:xfrm>
            <a:off x="5506085" y="847725"/>
            <a:ext cx="4634230" cy="5437505"/>
          </a:xfrm>
          <a:prstGeom prst="rect">
            <a:avLst/>
          </a:prstGeom>
          <a:ln>
            <a:solidFill>
              <a:schemeClr val="accent1"/>
            </a:solidFill>
          </a:ln>
        </p:spPr>
      </p:pic>
    </p:spTree>
    <p:custDataLst>
      <p:tags r:id="rId4"/>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消息</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面</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3" name="图片 2"/>
          <p:cNvPicPr>
            <a:picLocks noChangeAspect="1"/>
          </p:cNvPicPr>
          <p:nvPr/>
        </p:nvPicPr>
        <p:blipFill>
          <a:blip r:embed="rId2"/>
          <a:stretch>
            <a:fillRect/>
          </a:stretch>
        </p:blipFill>
        <p:spPr>
          <a:xfrm>
            <a:off x="1650365" y="2320925"/>
            <a:ext cx="9209405" cy="871855"/>
          </a:xfrm>
          <a:prstGeom prst="rect">
            <a:avLst/>
          </a:prstGeom>
          <a:ln>
            <a:solidFill>
              <a:schemeClr val="accent1"/>
            </a:solidFill>
          </a:ln>
        </p:spPr>
      </p:pic>
      <p:pic>
        <p:nvPicPr>
          <p:cNvPr id="6" name="图片 5"/>
          <p:cNvPicPr>
            <a:picLocks noChangeAspect="1"/>
          </p:cNvPicPr>
          <p:nvPr/>
        </p:nvPicPr>
        <p:blipFill>
          <a:blip r:embed="rId3"/>
          <a:stretch>
            <a:fillRect/>
          </a:stretch>
        </p:blipFill>
        <p:spPr>
          <a:xfrm>
            <a:off x="1551305" y="1181735"/>
            <a:ext cx="9340850" cy="902970"/>
          </a:xfrm>
          <a:prstGeom prst="rect">
            <a:avLst/>
          </a:prstGeom>
          <a:ln>
            <a:solidFill>
              <a:schemeClr val="accent1"/>
            </a:solidFill>
          </a:ln>
        </p:spPr>
      </p:pic>
      <p:pic>
        <p:nvPicPr>
          <p:cNvPr id="7" name="图片 6"/>
          <p:cNvPicPr>
            <a:picLocks noChangeAspect="1"/>
          </p:cNvPicPr>
          <p:nvPr/>
        </p:nvPicPr>
        <p:blipFill>
          <a:blip r:embed="rId4"/>
          <a:stretch>
            <a:fillRect/>
          </a:stretch>
        </p:blipFill>
        <p:spPr>
          <a:xfrm>
            <a:off x="623570" y="3429000"/>
            <a:ext cx="10944860" cy="2172970"/>
          </a:xfrm>
          <a:prstGeom prst="rect">
            <a:avLst/>
          </a:prstGeom>
          <a:ln>
            <a:solidFill>
              <a:schemeClr val="accent1"/>
            </a:solidFill>
          </a:ln>
        </p:spPr>
      </p:pic>
    </p:spTree>
    <p:custDataLst>
      <p:tags r:id="rId5"/>
    </p:custDataLst>
  </p:cSld>
  <p:clrMapOvr>
    <a:masterClrMapping/>
  </p:clrMapOvr>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00.xml><?xml version="1.0" encoding="utf-8"?>
<p:tagLst xmlns:p="http://schemas.openxmlformats.org/presentationml/2006/main">
  <p:tag name="KSO_WM_BEAUTIFY_FLAG" val="#wm#"/>
  <p:tag name="KSO_WM_TEMPLATE_CATEGORY" val="custom"/>
  <p:tag name="KSO_WM_TEMPLATE_INDEX" val="20205081"/>
  <p:tag name="resource_record_key" val="{&quot;65&quot;:[20205081],&quot;70&quot;:[3315984]}"/>
</p:tagLst>
</file>

<file path=ppt/tags/tag101.xml><?xml version="1.0" encoding="utf-8"?>
<p:tagLst xmlns:p="http://schemas.openxmlformats.org/presentationml/2006/main">
  <p:tag name="KSO_WM_BEAUTIFY_FLAG" val=""/>
</p:tagLst>
</file>

<file path=ppt/tags/tag102.xml><?xml version="1.0" encoding="utf-8"?>
<p:tagLst xmlns:p="http://schemas.openxmlformats.org/presentationml/2006/main">
  <p:tag name="PA" val="v5.2.11"/>
  <p:tag name="KSO_WM_DIAGRAM_VIRTUALLY_FRAME" val="{&quot;height&quot;:404.2,&quot;left&quot;:49.4,&quot;top&quot;:87.15,&quot;width&quot;:861.3034645669292}"/>
</p:tagLst>
</file>

<file path=ppt/tags/tag103.xml><?xml version="1.0" encoding="utf-8"?>
<p:tagLst xmlns:p="http://schemas.openxmlformats.org/presentationml/2006/main">
  <p:tag name="KSO_WM_BEAUTIFY_FLAG" val="#wm#"/>
  <p:tag name="KSO_WM_TEMPLATE_CATEGORY" val="custom"/>
  <p:tag name="KSO_WM_TEMPLATE_INDEX" val="20205081"/>
  <p:tag name="resource_record_key" val="{&quot;65&quot;:[20205081],&quot;70&quot;:[3315984]}"/>
</p:tagLst>
</file>

<file path=ppt/tags/tag104.xml><?xml version="1.0" encoding="utf-8"?>
<p:tagLst xmlns:p="http://schemas.openxmlformats.org/presentationml/2006/main">
  <p:tag name="KSO_WM_BEAUTIFY_FLAG" val=""/>
</p:tagLst>
</file>

<file path=ppt/tags/tag105.xml><?xml version="1.0" encoding="utf-8"?>
<p:tagLst xmlns:p="http://schemas.openxmlformats.org/presentationml/2006/main">
  <p:tag name="KSO_WM_BEAUTIFY_FLAG" val="#wm#"/>
  <p:tag name="KSO_WM_TEMPLATE_CATEGORY" val="custom"/>
  <p:tag name="KSO_WM_TEMPLATE_INDEX" val="20205081"/>
</p:tagLst>
</file>

<file path=ppt/tags/tag106.xml><?xml version="1.0" encoding="utf-8"?>
<p:tagLst xmlns:p="http://schemas.openxmlformats.org/presentationml/2006/main">
  <p:tag name="KSO_WM_BEAUTIFY_FLAG" val=""/>
</p:tagLst>
</file>

<file path=ppt/tags/tag107.xml><?xml version="1.0" encoding="utf-8"?>
<p:tagLst xmlns:p="http://schemas.openxmlformats.org/presentationml/2006/main">
  <p:tag name="PA" val="v5.2.11"/>
  <p:tag name="KSO_WM_DIAGRAM_VIRTUALLY_FRAME" val="{&quot;height&quot;:404.2,&quot;left&quot;:49.4,&quot;top&quot;:87.15,&quot;width&quot;:861.3034645669292}"/>
</p:tagLst>
</file>

<file path=ppt/tags/tag108.xml><?xml version="1.0" encoding="utf-8"?>
<p:tagLst xmlns:p="http://schemas.openxmlformats.org/presentationml/2006/main">
  <p:tag name="KSO_WM_BEAUTIFY_FLAG" val="#wm#"/>
  <p:tag name="KSO_WM_TEMPLATE_CATEGORY" val="custom"/>
  <p:tag name="KSO_WM_TEMPLATE_INDEX" val="20205081"/>
  <p:tag name="resource_record_key" val="{&quot;65&quot;:[20205081],&quot;70&quot;:[3315984]}"/>
</p:tagLst>
</file>

<file path=ppt/tags/tag109.xml><?xml version="1.0" encoding="utf-8"?>
<p:tagLst xmlns:p="http://schemas.openxmlformats.org/presentationml/2006/main">
  <p:tag name="KSO_WM_BEAUTIFY_FLAG" val=""/>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10.xml><?xml version="1.0" encoding="utf-8"?>
<p:tagLst xmlns:p="http://schemas.openxmlformats.org/presentationml/2006/main">
  <p:tag name="KSO_WM_BEAUTIFY_FLAG" val="#wm#"/>
  <p:tag name="KSO_WM_TEMPLATE_CATEGORY" val="custom"/>
  <p:tag name="KSO_WM_TEMPLATE_INDEX" val="20205081"/>
</p:tagLst>
</file>

<file path=ppt/tags/tag111.xml><?xml version="1.0" encoding="utf-8"?>
<p:tagLst xmlns:p="http://schemas.openxmlformats.org/presentationml/2006/main">
  <p:tag name="KSO_WM_BEAUTIFY_FLAG" val=""/>
</p:tagLst>
</file>

<file path=ppt/tags/tag112.xml><?xml version="1.0" encoding="utf-8"?>
<p:tagLst xmlns:p="http://schemas.openxmlformats.org/presentationml/2006/main">
  <p:tag name="KSO_WM_BEAUTIFY_FLAG" val="#wm#"/>
  <p:tag name="KSO_WM_TEMPLATE_CATEGORY" val="custom"/>
  <p:tag name="KSO_WM_TEMPLATE_INDEX" val="20205081"/>
</p:tagLst>
</file>

<file path=ppt/tags/tag113.xml><?xml version="1.0" encoding="utf-8"?>
<p:tagLst xmlns:p="http://schemas.openxmlformats.org/presentationml/2006/main">
  <p:tag name="KSO_WM_BEAUTIFY_FLAG" val=""/>
</p:tagLst>
</file>

<file path=ppt/tags/tag114.xml><?xml version="1.0" encoding="utf-8"?>
<p:tagLst xmlns:p="http://schemas.openxmlformats.org/presentationml/2006/main">
  <p:tag name="KSO_WM_BEAUTIFY_FLAG" val="#wm#"/>
  <p:tag name="KSO_WM_TEMPLATE_CATEGORY" val="custom"/>
  <p:tag name="KSO_WM_TEMPLATE_INDEX" val="20205081"/>
</p:tagLst>
</file>

<file path=ppt/tags/tag115.xml><?xml version="1.0" encoding="utf-8"?>
<p:tagLst xmlns:p="http://schemas.openxmlformats.org/presentationml/2006/main">
  <p:tag name="KSO_WM_BEAUTIFY_FLAG" val=""/>
</p:tagLst>
</file>

<file path=ppt/tags/tag116.xml><?xml version="1.0" encoding="utf-8"?>
<p:tagLst xmlns:p="http://schemas.openxmlformats.org/presentationml/2006/main">
  <p:tag name="KSO_WM_BEAUTIFY_FLAG" val="#wm#"/>
  <p:tag name="KSO_WM_TEMPLATE_CATEGORY" val="custom"/>
  <p:tag name="KSO_WM_TEMPLATE_INDEX" val="20205081"/>
</p:tagLst>
</file>

<file path=ppt/tags/tag117.xml><?xml version="1.0" encoding="utf-8"?>
<p:tagLst xmlns:p="http://schemas.openxmlformats.org/presentationml/2006/main">
  <p:tag name="KSO_WM_BEAUTIFY_FLAG" val=""/>
</p:tagLst>
</file>

<file path=ppt/tags/tag118.xml><?xml version="1.0" encoding="utf-8"?>
<p:tagLst xmlns:p="http://schemas.openxmlformats.org/presentationml/2006/main">
  <p:tag name="KSO_WM_BEAUTIFY_FLAG" val=""/>
</p:tagLst>
</file>

<file path=ppt/tags/tag119.xml><?xml version="1.0" encoding="utf-8"?>
<p:tagLst xmlns:p="http://schemas.openxmlformats.org/presentationml/2006/main">
  <p:tag name="KSO_WM_BEAUTIFY_FLAG" val=""/>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20.xml><?xml version="1.0" encoding="utf-8"?>
<p:tagLst xmlns:p="http://schemas.openxmlformats.org/presentationml/2006/main">
  <p:tag name="KSO_WM_BEAUTIFY_FLAG" val=""/>
</p:tagLst>
</file>

<file path=ppt/tags/tag121.xml><?xml version="1.0" encoding="utf-8"?>
<p:tagLst xmlns:p="http://schemas.openxmlformats.org/presentationml/2006/main">
  <p:tag name="KSO_WM_BEAUTIFY_FLAG" val=""/>
</p:tagLst>
</file>

<file path=ppt/tags/tag122.xml><?xml version="1.0" encoding="utf-8"?>
<p:tagLst xmlns:p="http://schemas.openxmlformats.org/presentationml/2006/main">
  <p:tag name="KSO_WM_BEAUTIFY_FLAG" val=""/>
</p:tagLst>
</file>

<file path=ppt/tags/tag123.xml><?xml version="1.0" encoding="utf-8"?>
<p:tagLst xmlns:p="http://schemas.openxmlformats.org/presentationml/2006/main">
  <p:tag name="KSO_WM_BEAUTIFY_FLAG" val="#wm#"/>
  <p:tag name="KSO_WM_TEMPLATE_CATEGORY" val="custom"/>
  <p:tag name="KSO_WM_TEMPLATE_INDEX" val="20205081"/>
</p:tagLst>
</file>

<file path=ppt/tags/tag124.xml><?xml version="1.0" encoding="utf-8"?>
<p:tagLst xmlns:p="http://schemas.openxmlformats.org/presentationml/2006/main">
  <p:tag name="KSO_WM_BEAUTIFY_FLAG" val=""/>
</p:tagLst>
</file>

<file path=ppt/tags/tag125.xml><?xml version="1.0" encoding="utf-8"?>
<p:tagLst xmlns:p="http://schemas.openxmlformats.org/presentationml/2006/main">
  <p:tag name="KSO_WM_BEAUTIFY_FLAG" val=""/>
</p:tagLst>
</file>

<file path=ppt/tags/tag126.xml><?xml version="1.0" encoding="utf-8"?>
<p:tagLst xmlns:p="http://schemas.openxmlformats.org/presentationml/2006/main">
  <p:tag name="KSO_WM_BEAUTIFY_FLAG" val=""/>
</p:tagLst>
</file>

<file path=ppt/tags/tag127.xml><?xml version="1.0" encoding="utf-8"?>
<p:tagLst xmlns:p="http://schemas.openxmlformats.org/presentationml/2006/main">
  <p:tag name="KSO_WM_BEAUTIFY_FLAG" val=""/>
</p:tagLst>
</file>

<file path=ppt/tags/tag128.xml><?xml version="1.0" encoding="utf-8"?>
<p:tagLst xmlns:p="http://schemas.openxmlformats.org/presentationml/2006/main">
  <p:tag name="KSO_WM_BEAUTIFY_FLAG" val="#wm#"/>
  <p:tag name="KSO_WM_TEMPLATE_CATEGORY" val="custom"/>
  <p:tag name="KSO_WM_TEMPLATE_INDEX" val="20205081"/>
</p:tagLst>
</file>

<file path=ppt/tags/tag129.xml><?xml version="1.0" encoding="utf-8"?>
<p:tagLst xmlns:p="http://schemas.openxmlformats.org/presentationml/2006/main">
  <p:tag name="KSO_WM_BEAUTIFY_FLAG" val=""/>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30.xml><?xml version="1.0" encoding="utf-8"?>
<p:tagLst xmlns:p="http://schemas.openxmlformats.org/presentationml/2006/main">
  <p:tag name="KSO_WM_BEAUTIFY_FLAG" val=""/>
</p:tagLst>
</file>

<file path=ppt/tags/tag131.xml><?xml version="1.0" encoding="utf-8"?>
<p:tagLst xmlns:p="http://schemas.openxmlformats.org/presentationml/2006/main">
  <p:tag name="KSO_WM_BEAUTIFY_FLAG" val=""/>
</p:tagLst>
</file>

<file path=ppt/tags/tag132.xml><?xml version="1.0" encoding="utf-8"?>
<p:tagLst xmlns:p="http://schemas.openxmlformats.org/presentationml/2006/main">
  <p:tag name="KSO_WM_BEAUTIFY_FLAG" val="#wm#"/>
  <p:tag name="KSO_WM_TEMPLATE_CATEGORY" val="custom"/>
  <p:tag name="KSO_WM_TEMPLATE_INDEX" val="20205081"/>
</p:tagLst>
</file>

<file path=ppt/tags/tag133.xml><?xml version="1.0" encoding="utf-8"?>
<p:tagLst xmlns:p="http://schemas.openxmlformats.org/presentationml/2006/main">
  <p:tag name="KSO_WM_BEAUTIFY_FLAG" val=""/>
</p:tagLst>
</file>

<file path=ppt/tags/tag134.xml><?xml version="1.0" encoding="utf-8"?>
<p:tagLst xmlns:p="http://schemas.openxmlformats.org/presentationml/2006/main">
  <p:tag name="KSO_WM_BEAUTIFY_FLAG" val=""/>
</p:tagLst>
</file>

<file path=ppt/tags/tag135.xml><?xml version="1.0" encoding="utf-8"?>
<p:tagLst xmlns:p="http://schemas.openxmlformats.org/presentationml/2006/main">
  <p:tag name="KSO_WM_BEAUTIFY_FLAG" val=""/>
</p:tagLst>
</file>

<file path=ppt/tags/tag136.xml><?xml version="1.0" encoding="utf-8"?>
<p:tagLst xmlns:p="http://schemas.openxmlformats.org/presentationml/2006/main">
  <p:tag name="KSO_WM_BEAUTIFY_FLAG" val="#wm#"/>
  <p:tag name="KSO_WM_TEMPLATE_CATEGORY" val="custom"/>
  <p:tag name="KSO_WM_TEMPLATE_INDEX" val="20205081"/>
</p:tagLst>
</file>

<file path=ppt/tags/tag137.xml><?xml version="1.0" encoding="utf-8"?>
<p:tagLst xmlns:p="http://schemas.openxmlformats.org/presentationml/2006/main">
  <p:tag name="KSO_WM_BEAUTIFY_FLAG" val=""/>
</p:tagLst>
</file>

<file path=ppt/tags/tag138.xml><?xml version="1.0" encoding="utf-8"?>
<p:tagLst xmlns:p="http://schemas.openxmlformats.org/presentationml/2006/main">
  <p:tag name="KSO_WM_BEAUTIFY_FLAG" val="#wm#"/>
  <p:tag name="KSO_WM_TEMPLATE_CATEGORY" val="custom"/>
  <p:tag name="KSO_WM_TEMPLATE_INDEX" val="20205081"/>
</p:tagLst>
</file>

<file path=ppt/tags/tag139.xml><?xml version="1.0" encoding="utf-8"?>
<p:tagLst xmlns:p="http://schemas.openxmlformats.org/presentationml/2006/main">
  <p:tag name="KSO_WM_BEAUTIFY_FLAG" val=""/>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40.xml><?xml version="1.0" encoding="utf-8"?>
<p:tagLst xmlns:p="http://schemas.openxmlformats.org/presentationml/2006/main">
  <p:tag name="KSO_WM_BEAUTIFY_FLAG" val="#wm#"/>
  <p:tag name="KSO_WM_TEMPLATE_CATEGORY" val="custom"/>
  <p:tag name="KSO_WM_TEMPLATE_INDEX" val="20205081"/>
</p:tagLst>
</file>

<file path=ppt/tags/tag141.xml><?xml version="1.0" encoding="utf-8"?>
<p:tagLst xmlns:p="http://schemas.openxmlformats.org/presentationml/2006/main">
  <p:tag name="KSO_WM_BEAUTIFY_FLAG" val=""/>
</p:tagLst>
</file>

<file path=ppt/tags/tag142.xml><?xml version="1.0" encoding="utf-8"?>
<p:tagLst xmlns:p="http://schemas.openxmlformats.org/presentationml/2006/main">
  <p:tag name="KSO_WM_BEAUTIFY_FLAG" val=""/>
</p:tagLst>
</file>

<file path=ppt/tags/tag143.xml><?xml version="1.0" encoding="utf-8"?>
<p:tagLst xmlns:p="http://schemas.openxmlformats.org/presentationml/2006/main">
  <p:tag name="KSO_WM_UNIT_PLACING_PICTURE_USER_VIEWPORT" val="{&quot;height&quot;:1539,&quot;width&quot;:39003}"/>
  <p:tag name="KSO_WM_BEAUTIFY_FLAG" val=""/>
</p:tagLst>
</file>

<file path=ppt/tags/tag144.xml><?xml version="1.0" encoding="utf-8"?>
<p:tagLst xmlns:p="http://schemas.openxmlformats.org/presentationml/2006/main">
  <p:tag name="KSO_WM_BEAUTIFY_FLAG" val="#wm#"/>
  <p:tag name="KSO_WM_TEMPLATE_CATEGORY" val="custom"/>
  <p:tag name="KSO_WM_TEMPLATE_INDEX" val="20205081"/>
</p:tagLst>
</file>

<file path=ppt/tags/tag145.xml><?xml version="1.0" encoding="utf-8"?>
<p:tagLst xmlns:p="http://schemas.openxmlformats.org/presentationml/2006/main">
  <p:tag name="KSO_WPP_MARK_KEY" val="34a5c737-2527-451b-a6cc-313a70f4ce21"/>
  <p:tag name="COMMONDATA" val="eyJoZGlkIjoiNTFmYTliYTIyYWM1N2UzNDc1MDg1MjNkMDFmYjQxZWYifQ=="/>
  <p:tag name="resource_record_key" val="{&quot;65&quot;:[20205081],&quot;70&quot;:[3315984]}"/>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2.xml><?xml version="1.0" encoding="utf-8"?>
<p:tagLst xmlns:p="http://schemas.openxmlformats.org/presentationml/2006/main">
  <p:tag name="KSO_WM_BEAUTIFY_FLAG" val=""/>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xml><?xml version="1.0" encoding="utf-8"?>
<p:tagLst xmlns:p="http://schemas.openxmlformats.org/presentationml/2006/main">
  <p:tag name="KSO_WM_BEAUTIFY_FLAG" val=""/>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xml><?xml version="1.0" encoding="utf-8"?>
<p:tagLst xmlns:p="http://schemas.openxmlformats.org/presentationml/2006/main">
  <p:tag name="KSO_WM_BEAUTIFY_FLAG" val=""/>
</p:tagLst>
</file>

<file path=ppt/tags/tag40.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41.xml><?xml version="1.0" encoding="utf-8"?>
<p:tagLst xmlns:p="http://schemas.openxmlformats.org/presentationml/2006/main">
  <p:tag name="KSO_WM_BEAUTIFY_FLAG" val=""/>
</p:tagLst>
</file>

<file path=ppt/tags/tag42.xml><?xml version="1.0" encoding="utf-8"?>
<p:tagLst xmlns:p="http://schemas.openxmlformats.org/presentationml/2006/main">
  <p:tag name="KSO_WM_BEAUTIFY_FLAG" val=""/>
</p:tagLst>
</file>

<file path=ppt/tags/tag43.xml><?xml version="1.0" encoding="utf-8"?>
<p:tagLst xmlns:p="http://schemas.openxmlformats.org/presentationml/2006/main">
  <p:tag name="KSO_WM_BEAUTIFY_FLAG" val=""/>
</p:tagLst>
</file>

<file path=ppt/tags/tag44.xml><?xml version="1.0" encoding="utf-8"?>
<p:tagLst xmlns:p="http://schemas.openxmlformats.org/presentationml/2006/main">
  <p:tag name="KSO_WM_BEAUTIFY_FLAG" val="#wm#"/>
  <p:tag name="KSO_WM_TEMPLATE_CATEGORY" val="custom"/>
  <p:tag name="KSO_WM_TEMPLATE_INDEX" val="20205081"/>
</p:tagLst>
</file>

<file path=ppt/tags/tag45.xml><?xml version="1.0" encoding="utf-8"?>
<p:tagLst xmlns:p="http://schemas.openxmlformats.org/presentationml/2006/main">
  <p:tag name="KSO_WM_BEAUTIFY_FLAG" val=""/>
</p:tagLst>
</file>

<file path=ppt/tags/tag46.xml><?xml version="1.0" encoding="utf-8"?>
<p:tagLst xmlns:p="http://schemas.openxmlformats.org/presentationml/2006/main">
  <p:tag name="KSO_WM_BEAUTIFY_FLAG" val="#wm#"/>
  <p:tag name="KSO_WM_TEMPLATE_CATEGORY" val="custom"/>
  <p:tag name="KSO_WM_TEMPLATE_INDEX" val="20205081"/>
</p:tagLst>
</file>

<file path=ppt/tags/tag47.xml><?xml version="1.0" encoding="utf-8"?>
<p:tagLst xmlns:p="http://schemas.openxmlformats.org/presentationml/2006/main">
  <p:tag name="KSO_WM_BEAUTIFY_FLAG" val=""/>
</p:tagLst>
</file>

<file path=ppt/tags/tag48.xml><?xml version="1.0" encoding="utf-8"?>
<p:tagLst xmlns:p="http://schemas.openxmlformats.org/presentationml/2006/main">
  <p:tag name="KSO_WM_BEAUTIFY_FLAG" val="#wm#"/>
  <p:tag name="KSO_WM_TEMPLATE_CATEGORY" val="custom"/>
  <p:tag name="KSO_WM_TEMPLATE_INDEX" val="20205081"/>
</p:tagLst>
</file>

<file path=ppt/tags/tag49.xml><?xml version="1.0" encoding="utf-8"?>
<p:tagLst xmlns:p="http://schemas.openxmlformats.org/presentationml/2006/main">
  <p:tag name="KSO_WM_BEAUTIFY_FLAG" val=""/>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0.xml><?xml version="1.0" encoding="utf-8"?>
<p:tagLst xmlns:p="http://schemas.openxmlformats.org/presentationml/2006/main">
  <p:tag name="KSO_WM_BEAUTIFY_FLAG" val="#wm#"/>
  <p:tag name="KSO_WM_TEMPLATE_CATEGORY" val="custom"/>
  <p:tag name="KSO_WM_TEMPLATE_INDEX" val="20205081"/>
</p:tagLst>
</file>

<file path=ppt/tags/tag51.xml><?xml version="1.0" encoding="utf-8"?>
<p:tagLst xmlns:p="http://schemas.openxmlformats.org/presentationml/2006/main">
  <p:tag name="KSO_WM_BEAUTIFY_FLAG" val=""/>
</p:tagLst>
</file>

<file path=ppt/tags/tag52.xml><?xml version="1.0" encoding="utf-8"?>
<p:tagLst xmlns:p="http://schemas.openxmlformats.org/presentationml/2006/main">
  <p:tag name="KSO_WM_BEAUTIFY_FLAG" val="#wm#"/>
  <p:tag name="KSO_WM_TEMPLATE_CATEGORY" val="custom"/>
  <p:tag name="KSO_WM_TEMPLATE_INDEX" val="20205081"/>
</p:tagLst>
</file>

<file path=ppt/tags/tag53.xml><?xml version="1.0" encoding="utf-8"?>
<p:tagLst xmlns:p="http://schemas.openxmlformats.org/presentationml/2006/main">
  <p:tag name="KSO_WM_BEAUTIFY_FLAG" val=""/>
</p:tagLst>
</file>

<file path=ppt/tags/tag54.xml><?xml version="1.0" encoding="utf-8"?>
<p:tagLst xmlns:p="http://schemas.openxmlformats.org/presentationml/2006/main">
  <p:tag name="KSO_WM_BEAUTIFY_FLAG" val=""/>
</p:tagLst>
</file>

<file path=ppt/tags/tag55.xml><?xml version="1.0" encoding="utf-8"?>
<p:tagLst xmlns:p="http://schemas.openxmlformats.org/presentationml/2006/main">
  <p:tag name="KSO_WM_BEAUTIFY_FLAG" val=""/>
</p:tagLst>
</file>

<file path=ppt/tags/tag56.xml><?xml version="1.0" encoding="utf-8"?>
<p:tagLst xmlns:p="http://schemas.openxmlformats.org/presentationml/2006/main">
  <p:tag name="KSO_WM_BEAUTIFY_FLAG" val="#wm#"/>
  <p:tag name="KSO_WM_TEMPLATE_CATEGORY" val="custom"/>
  <p:tag name="KSO_WM_TEMPLATE_INDEX" val="20205081"/>
</p:tagLst>
</file>

<file path=ppt/tags/tag57.xml><?xml version="1.0" encoding="utf-8"?>
<p:tagLst xmlns:p="http://schemas.openxmlformats.org/presentationml/2006/main">
  <p:tag name="KSO_WM_BEAUTIFY_FLAG" val=""/>
</p:tagLst>
</file>

<file path=ppt/tags/tag58.xml><?xml version="1.0" encoding="utf-8"?>
<p:tagLst xmlns:p="http://schemas.openxmlformats.org/presentationml/2006/main">
  <p:tag name="KSO_WM_BEAUTIFY_FLAG" val=""/>
</p:tagLst>
</file>

<file path=ppt/tags/tag59.xml><?xml version="1.0" encoding="utf-8"?>
<p:tagLst xmlns:p="http://schemas.openxmlformats.org/presentationml/2006/main">
  <p:tag name="KSO_WM_BEAUTIFY_FLAG" val="#wm#"/>
  <p:tag name="KSO_WM_TEMPLATE_CATEGORY" val="custom"/>
  <p:tag name="KSO_WM_TEMPLATE_INDEX" val="20205081"/>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60.xml><?xml version="1.0" encoding="utf-8"?>
<p:tagLst xmlns:p="http://schemas.openxmlformats.org/presentationml/2006/main">
  <p:tag name="KSO_WM_BEAUTIFY_FLAG" val=""/>
</p:tagLst>
</file>

<file path=ppt/tags/tag61.xml><?xml version="1.0" encoding="utf-8"?>
<p:tagLst xmlns:p="http://schemas.openxmlformats.org/presentationml/2006/main">
  <p:tag name="KSO_WM_BEAUTIFY_FLAG" val="#wm#"/>
  <p:tag name="KSO_WM_TEMPLATE_CATEGORY" val="custom"/>
  <p:tag name="KSO_WM_TEMPLATE_INDEX" val="20205081"/>
</p:tagLst>
</file>

<file path=ppt/tags/tag62.xml><?xml version="1.0" encoding="utf-8"?>
<p:tagLst xmlns:p="http://schemas.openxmlformats.org/presentationml/2006/main">
  <p:tag name="KSO_WM_BEAUTIFY_FLAG" val=""/>
</p:tagLst>
</file>

<file path=ppt/tags/tag63.xml><?xml version="1.0" encoding="utf-8"?>
<p:tagLst xmlns:p="http://schemas.openxmlformats.org/presentationml/2006/main">
  <p:tag name="KSO_WM_BEAUTIFY_FLAG" val="#wm#"/>
  <p:tag name="KSO_WM_TEMPLATE_CATEGORY" val="custom"/>
  <p:tag name="KSO_WM_TEMPLATE_INDEX" val="20205081"/>
</p:tagLst>
</file>

<file path=ppt/tags/tag64.xml><?xml version="1.0" encoding="utf-8"?>
<p:tagLst xmlns:p="http://schemas.openxmlformats.org/presentationml/2006/main">
  <p:tag name="KSO_WM_BEAUTIFY_FLAG" val=""/>
</p:tagLst>
</file>

<file path=ppt/tags/tag6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1_3"/>
  <p:tag name="KSO_WM_TEMPLATE_CATEGORY" val="diagram"/>
  <p:tag name="KSO_WM_TEMPLATE_INDEX" val="20231107"/>
  <p:tag name="KSO_WM_UNIT_LAYERLEVEL" val="1_1_1"/>
  <p:tag name="KSO_WM_TAG_VERSION" val="3.0"/>
  <p:tag name="KSO_WM_UNIT_TYPE" val="o_h_i"/>
  <p:tag name="KSO_WM_UNIT_INDEX" val="1_1_3"/>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solidLine&quot;:{&quot;brightness&quot;:0.4000000059604645,&quot;colorType&quot;:1,&quot;foreColorIndex&quot;:5,&quot;transparency&quot;:0},&quot;type&quot;:1},&quot;shadow&quot;:{&quot;colorType&quot;:0},&quot;threeD&quot;:{&quot;curvedSurface&quot;:{&quot;brightness&quot;:0,&quot;colorType&quot;:2,&quot;rgb&quot;:&quot;#000000&quot;},&quot;depth&quot;:{&quot;colorType&quot;:0}}},&quot;text&quot;:{&quot;fill&quot;:{},&quot;glow&quot;:{},&quot;line&quot;:{},&quot;shadow&quot;:{},&quot;threeD&quot;:{}}}"/>
  <p:tag name="KSO_WM_BEAUTIFY_FLAG" val="#wm#"/>
  <p:tag name="KSO_WM_UNIT_LINE_FORE_SCHEMECOLOR_INDEX" val="5"/>
  <p:tag name="KSO_WM_DIAGRAM_USE_COLOR_VALUE" val="{&quot;color_scheme&quot;:1,&quot;color_type&quot;:1,&quot;theme_color_indexes&quot;:[5,6,5,6,5,6]}"/>
</p:tagLst>
</file>

<file path=ppt/tags/tag6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2_3"/>
  <p:tag name="KSO_WM_TEMPLATE_CATEGORY" val="diagram"/>
  <p:tag name="KSO_WM_TEMPLATE_INDEX" val="20231107"/>
  <p:tag name="KSO_WM_UNIT_LAYERLEVEL" val="1_1_1"/>
  <p:tag name="KSO_WM_TAG_VERSION" val="3.0"/>
  <p:tag name="KSO_WM_UNIT_TYPE" val="o_h_i"/>
  <p:tag name="KSO_WM_UNIT_INDEX" val="1_2_3"/>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solidLine&quot;:{&quot;brightness&quot;:0.4000000059604645,&quot;colorType&quot;:1,&quot;foreColorIndex&quot;:5,&quot;transparency&quot;:0},&quot;type&quot;:1},&quot;shadow&quot;:{&quot;colorType&quot;:0},&quot;threeD&quot;:{&quot;curvedSurface&quot;:{&quot;brightness&quot;:0,&quot;colorType&quot;:2,&quot;rgb&quot;:&quot;#000000&quot;},&quot;depth&quot;:{&quot;colorType&quot;:0}}},&quot;text&quot;:{&quot;fill&quot;:{},&quot;glow&quot;:{},&quot;line&quot;:{},&quot;shadow&quot;:{},&quot;threeD&quot;:{}}}"/>
  <p:tag name="KSO_WM_BEAUTIFY_FLAG" val="#wm#"/>
  <p:tag name="KSO_WM_UNIT_LINE_FORE_SCHEMECOLOR_INDEX" val="5"/>
  <p:tag name="KSO_WM_DIAGRAM_USE_COLOR_VALUE" val="{&quot;color_scheme&quot;:1,&quot;color_type&quot;:1,&quot;theme_color_indexes&quot;:[5,6,5,6,5,6]}"/>
</p:tagLst>
</file>

<file path=ppt/tags/tag6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3_3"/>
  <p:tag name="KSO_WM_TEMPLATE_CATEGORY" val="diagram"/>
  <p:tag name="KSO_WM_TEMPLATE_INDEX" val="20231107"/>
  <p:tag name="KSO_WM_UNIT_LAYERLEVEL" val="1_1_1"/>
  <p:tag name="KSO_WM_TAG_VERSION" val="3.0"/>
  <p:tag name="KSO_WM_UNIT_TYPE" val="o_h_i"/>
  <p:tag name="KSO_WM_UNIT_INDEX" val="1_3_3"/>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solidLine&quot;:{&quot;brightness&quot;:0.4000000059604645,&quot;colorType&quot;:1,&quot;foreColorIndex&quot;:5,&quot;transparency&quot;:0},&quot;type&quot;:1},&quot;shadow&quot;:{&quot;colorType&quot;:0},&quot;threeD&quot;:{&quot;curvedSurface&quot;:{&quot;brightness&quot;:0,&quot;colorType&quot;:2,&quot;rgb&quot;:&quot;#000000&quot;},&quot;depth&quot;:{&quot;colorType&quot;:0}}},&quot;text&quot;:{&quot;fill&quot;:{},&quot;glow&quot;:{},&quot;line&quot;:{},&quot;shadow&quot;:{},&quot;threeD&quot;:{}}}"/>
  <p:tag name="KSO_WM_BEAUTIFY_FLAG" val="#wm#"/>
  <p:tag name="KSO_WM_UNIT_LINE_FORE_SCHEMECOLOR_INDEX" val="5"/>
  <p:tag name="KSO_WM_DIAGRAM_USE_COLOR_VALUE" val="{&quot;color_scheme&quot;:1,&quot;color_type&quot;:1,&quot;theme_color_indexes&quot;:[5,6,5,6,5,6]}"/>
</p:tagLst>
</file>

<file path=ppt/tags/tag6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1_5"/>
  <p:tag name="KSO_WM_TEMPLATE_CATEGORY" val="diagram"/>
  <p:tag name="KSO_WM_TEMPLATE_INDEX" val="20231107"/>
  <p:tag name="KSO_WM_UNIT_LAYERLEVEL" val="1_1_1"/>
  <p:tag name="KSO_WM_TAG_VERSION" val="3.0"/>
  <p:tag name="KSO_WM_UNIT_TYPE" val="o_h_i"/>
  <p:tag name="KSO_WM_UNIT_INDEX" val="1_1_5"/>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20000000298023224,&quot;colorType&quot;:1,&quot;foreColorIndex&quot;:5,&quot;pos&quot;:0.30000001192092896,&quot;transparency&quot;:0},{&quot;brightness&quot;:-0.05000000074505806,&quot;colorType&quot;:1,&quot;foreColorIndex&quot;:5,&quot;pos&quot;:1,&quot;transparency&quot;:0}],&quot;type&quot;:3},&quot;glow&quot;:{&quot;colorType&quot;:0},&quot;line&quot;:{&quot;type&quot;:0},&quot;shadow&quot;:{&quot;brightness&quot;:-0.25,&quot;colorType&quot;:1,&quot;foreColorIndex&quot;:5,&quot;transparency&quot;:0.850000023841857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6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1_4"/>
  <p:tag name="KSO_WM_TEMPLATE_CATEGORY" val="diagram"/>
  <p:tag name="KSO_WM_TEMPLATE_INDEX" val="20231107"/>
  <p:tag name="KSO_WM_UNIT_LAYERLEVEL" val="1_1_1"/>
  <p:tag name="KSO_WM_TAG_VERSION" val="3.0"/>
  <p:tag name="KSO_WM_UNIT_TYPE" val="o_h_i"/>
  <p:tag name="KSO_WM_UNIT_INDEX" val="1_1_4"/>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05000000074505806,&quot;colorType&quot;:1,&quot;foreColorIndex&quot;:5,&quot;pos&quot;:0.25,&quot;transparency&quot;:0},{&quot;brightness&quot;:0.10000000149011612,&quot;colorType&quot;:1,&quot;foreColorIndex&quot;:5,&quot;pos&quot;:0.899999976158142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7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2_5"/>
  <p:tag name="KSO_WM_TEMPLATE_CATEGORY" val="diagram"/>
  <p:tag name="KSO_WM_TEMPLATE_INDEX" val="20231107"/>
  <p:tag name="KSO_WM_UNIT_LAYERLEVEL" val="1_1_1"/>
  <p:tag name="KSO_WM_TAG_VERSION" val="3.0"/>
  <p:tag name="KSO_WM_UNIT_TYPE" val="o_h_i"/>
  <p:tag name="KSO_WM_UNIT_INDEX" val="1_2_5"/>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20000000298023224,&quot;colorType&quot;:1,&quot;foreColorIndex&quot;:5,&quot;pos&quot;:0.30000001192092896,&quot;transparency&quot;:0},{&quot;brightness&quot;:-0.05000000074505806,&quot;colorType&quot;:1,&quot;foreColorIndex&quot;:5,&quot;pos&quot;:1,&quot;transparency&quot;:0}],&quot;type&quot;:3},&quot;glow&quot;:{&quot;colorType&quot;:0},&quot;line&quot;:{&quot;type&quot;:0},&quot;shadow&quot;:{&quot;brightness&quot;:-0.25,&quot;colorType&quot;:1,&quot;foreColorIndex&quot;:5,&quot;transparency&quot;:0.850000023841857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2_4"/>
  <p:tag name="KSO_WM_TEMPLATE_CATEGORY" val="diagram"/>
  <p:tag name="KSO_WM_TEMPLATE_INDEX" val="20231107"/>
  <p:tag name="KSO_WM_UNIT_LAYERLEVEL" val="1_1_1"/>
  <p:tag name="KSO_WM_TAG_VERSION" val="3.0"/>
  <p:tag name="KSO_WM_UNIT_TYPE" val="o_h_i"/>
  <p:tag name="KSO_WM_UNIT_INDEX" val="1_2_4"/>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05000000074505806,&quot;colorType&quot;:1,&quot;foreColorIndex&quot;:5,&quot;pos&quot;:0.25,&quot;transparency&quot;:0},{&quot;brightness&quot;:0.10000000149011612,&quot;colorType&quot;:1,&quot;foreColorIndex&quot;:5,&quot;pos&quot;:0.899999976158142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3_4"/>
  <p:tag name="KSO_WM_TEMPLATE_CATEGORY" val="diagram"/>
  <p:tag name="KSO_WM_TEMPLATE_INDEX" val="20231107"/>
  <p:tag name="KSO_WM_UNIT_LAYERLEVEL" val="1_1_1"/>
  <p:tag name="KSO_WM_TAG_VERSION" val="3.0"/>
  <p:tag name="KSO_WM_UNIT_TYPE" val="o_h_i"/>
  <p:tag name="KSO_WM_UNIT_INDEX" val="1_3_4"/>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05000000074505806,&quot;colorType&quot;:1,&quot;foreColorIndex&quot;:5,&quot;pos&quot;:0.25,&quot;transparency&quot;:0},{&quot;brightness&quot;:0.10000000149011612,&quot;colorType&quot;:1,&quot;foreColorIndex&quot;:5,&quot;pos&quot;:0.899999976158142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1_1"/>
  <p:tag name="KSO_WM_TEMPLATE_CATEGORY" val="diagram"/>
  <p:tag name="KSO_WM_TEMPLATE_INDEX" val="20231107"/>
  <p:tag name="KSO_WM_UNIT_LAYERLEVEL" val="1_1_1"/>
  <p:tag name="KSO_WM_TAG_VERSION" val="3.0"/>
  <p:tag name="KSO_WM_UNIT_TYPE" val="o_h_i"/>
  <p:tag name="KSO_WM_UNIT_INDEX" val="1_1_1"/>
  <p:tag name="KSO_WM_DIAGRAM_VERSION" val="3"/>
  <p:tag name="KSO_WM_DIAGRAM_COLOR_TRICK" val="1"/>
  <p:tag name="KSO_WM_DIAGRAM_COLOR_TEXT_CAN_REMOVE" val="n"/>
  <p:tag name="KSO_WM_UNIT_SUBTYPE" val="d"/>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5,&quot;colorType&quot;:1,&quot;foreColorIndex&quot;:5,&quot;pos&quot;:0,&quot;transparency&quot;:0},{&quot;brightness&quot;:0.30000001192092896,&quot;colorType&quot;:1,&quot;foreColorIndex&quot;:5,&quot;pos&quot;:0.699999988079071,&quot;transparency&quot;:0}],&quot;type&quot;:3},&quot;glow&quot;:{&quot;colorType&quot;:0},&quot;line&quot;:{&quot;type&quot;:0},&quot;shadow&quot;:{&quot;brightness&quot;:-0.25,&quot;colorType&quot;:1,&quot;foreColorIndex&quot;:5,&quot;transparency&quot;:0.8500000238418579},&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brightness&quot;:-0.5,&quot;colorType&quot;:1,&quot;foreColorIndex&quot;:5,&quot;transparency&quot;:0.6000000238418579},&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2_1"/>
  <p:tag name="KSO_WM_TEMPLATE_CATEGORY" val="diagram"/>
  <p:tag name="KSO_WM_TEMPLATE_INDEX" val="20231107"/>
  <p:tag name="KSO_WM_UNIT_LAYERLEVEL" val="1_1_1"/>
  <p:tag name="KSO_WM_TAG_VERSION" val="3.0"/>
  <p:tag name="KSO_WM_UNIT_TYPE" val="o_h_i"/>
  <p:tag name="KSO_WM_UNIT_INDEX" val="1_2_1"/>
  <p:tag name="KSO_WM_DIAGRAM_VERSION" val="3"/>
  <p:tag name="KSO_WM_DIAGRAM_COLOR_TRICK" val="1"/>
  <p:tag name="KSO_WM_DIAGRAM_COLOR_TEXT_CAN_REMOVE" val="n"/>
  <p:tag name="KSO_WM_UNIT_SUBTYPE" val="d"/>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5,&quot;colorType&quot;:1,&quot;foreColorIndex&quot;:5,&quot;pos&quot;:0,&quot;transparency&quot;:0},{&quot;brightness&quot;:0.30000001192092896,&quot;colorType&quot;:1,&quot;foreColorIndex&quot;:5,&quot;pos&quot;:0.699999988079071,&quot;transparency&quot;:0}],&quot;type&quot;:3},&quot;glow&quot;:{&quot;colorType&quot;:0},&quot;line&quot;:{&quot;type&quot;:0},&quot;shadow&quot;:{&quot;brightness&quot;:-0.25,&quot;colorType&quot;:1,&quot;foreColorIndex&quot;:5,&quot;transparency&quot;:0.8500000238418579},&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brightness&quot;:-0.5,&quot;colorType&quot;:1,&quot;foreColorIndex&quot;:5,&quot;transparency&quot;:0.6000000238418579},&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3_1"/>
  <p:tag name="KSO_WM_TEMPLATE_CATEGORY" val="diagram"/>
  <p:tag name="KSO_WM_TEMPLATE_INDEX" val="20231107"/>
  <p:tag name="KSO_WM_UNIT_LAYERLEVEL" val="1_1_1"/>
  <p:tag name="KSO_WM_TAG_VERSION" val="3.0"/>
  <p:tag name="KSO_WM_UNIT_TYPE" val="o_h_i"/>
  <p:tag name="KSO_WM_UNIT_INDEX" val="1_3_1"/>
  <p:tag name="KSO_WM_DIAGRAM_VERSION" val="3"/>
  <p:tag name="KSO_WM_DIAGRAM_COLOR_TRICK" val="1"/>
  <p:tag name="KSO_WM_DIAGRAM_COLOR_TEXT_CAN_REMOVE" val="n"/>
  <p:tag name="KSO_WM_UNIT_SUBTYPE" val="d"/>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5,&quot;colorType&quot;:1,&quot;foreColorIndex&quot;:5,&quot;pos&quot;:0,&quot;transparency&quot;:0},{&quot;brightness&quot;:0.30000001192092896,&quot;colorType&quot;:1,&quot;foreColorIndex&quot;:5,&quot;pos&quot;:0.699999988079071,&quot;transparency&quot;:0}],&quot;type&quot;:3},&quot;glow&quot;:{&quot;colorType&quot;:0},&quot;line&quot;:{&quot;type&quot;:0},&quot;shadow&quot;:{&quot;brightness&quot;:-0.25,&quot;colorType&quot;:1,&quot;foreColorIndex&quot;:5,&quot;transparency&quot;:0.8500000238418579},&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brightness&quot;:-0.5,&quot;colorType&quot;:1,&quot;foreColorIndex&quot;:5,&quot;transparency&quot;:0.6000000238418579},&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6.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o_h_a"/>
  <p:tag name="KSO_WM_UNIT_INDEX" val="1_1_1"/>
  <p:tag name="KSO_WM_UNIT_ID" val="diagram20231107_2*o_h_a*1_1_1"/>
  <p:tag name="KSO_WM_TEMPLATE_CATEGORY" val="diagram"/>
  <p:tag name="KSO_WM_TEMPLATE_INDEX" val="20231107"/>
  <p:tag name="KSO_WM_UNIT_LAYERLEVEL" val="1_1_1"/>
  <p:tag name="KSO_WM_TAG_VERSION" val="3.0"/>
  <p:tag name="KSO_WM_DIAGRAM_GROUP_CODE" val="o1-1"/>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BEAUTIFY_FLAG" val="#wm#"/>
  <p:tag name="KSO_WM_UNIT_PRESET_TEXT" val="添加标题"/>
  <p:tag name="KSO_WM_UNIT_TEXT_FILL_FORE_SCHEMECOLOR_INDEX" val="1"/>
  <p:tag name="KSO_WM_UNIT_TEXT_FILL_TYPE" val="1"/>
  <p:tag name="KSO_WM_DIAGRAM_USE_COLOR_VALUE" val="{&quot;color_scheme&quot;:1,&quot;color_type&quot;:1,&quot;theme_color_indexes&quot;:[5,6,5,6,5,6]}"/>
</p:tagLst>
</file>

<file path=ppt/tags/tag77.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o1-1"/>
  <p:tag name="KSO_WM_UNIT_TYPE" val="o_h_f"/>
  <p:tag name="KSO_WM_UNIT_INDEX" val="1_1_1"/>
  <p:tag name="KSO_WM_UNIT_ID" val="diagram20231107_2*o_h_f*1_1_1"/>
  <p:tag name="KSO_WM_TEMPLATE_CATEGORY" val="diagram"/>
  <p:tag name="KSO_WM_TEMPLATE_INDEX" val="20231107"/>
  <p:tag name="KSO_WM_UNIT_LAYERLEVEL" val="1_1_1"/>
  <p:tag name="KSO_WM_TAG_VERSION" val="3.0"/>
  <p:tag name="KSO_WM_DIAGRAM_VERSION" val="3"/>
  <p:tag name="KSO_WM_DIAGRAM_COLOR_TRICK" val="1"/>
  <p:tag name="KSO_WM_DIAGRAM_COLOR_TEXT_CAN_REMOVE" val="n"/>
  <p:tag name="KSO_WM_UNIT_VALUE" val="58"/>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LAYER_COUNT" val="1"/>
  <p:tag name="KSO_WM_BEAUTIFY_FLAG" val="#wm#"/>
  <p:tag name="KSO_WM_UNIT_PRESET_TEXT" val="此处输入你的智能图形正文，文字是您思想的提炼"/>
  <p:tag name="KSO_WM_UNIT_TEXT_FILL_FORE_SCHEMECOLOR_INDEX" val="1"/>
  <p:tag name="KSO_WM_UNIT_TEXT_FILL_TYPE" val="1"/>
  <p:tag name="KSO_WM_DIAGRAM_USE_COLOR_VALUE" val="{&quot;color_scheme&quot;:1,&quot;color_type&quot;:1,&quot;theme_color_indexes&quot;:[5,6,5,6,5,6]}"/>
</p:tagLst>
</file>

<file path=ppt/tags/tag78.xml><?xml version="1.0" encoding="utf-8"?>
<p:tagLst xmlns:p="http://schemas.openxmlformats.org/presentationml/2006/main">
  <p:tag name="KSO_WM_UNIT_ISCONTENTSTITLE" val="0"/>
  <p:tag name="KSO_WM_UNIT_ISNUMDGMTITLE" val="0"/>
  <p:tag name="KSO_WM_UNIT_NOCLEAR" val="0"/>
  <p:tag name="KSO_WM_UNIT_VALUE" val="21"/>
  <p:tag name="KSO_WM_UNIT_HIGHLIGHT" val="0"/>
  <p:tag name="KSO_WM_UNIT_COMPATIBLE" val="0"/>
  <p:tag name="KSO_WM_UNIT_DIAGRAM_ISNUMVISUAL" val="0"/>
  <p:tag name="KSO_WM_UNIT_DIAGRAM_ISREFERUNIT" val="0"/>
  <p:tag name="KSO_WM_UNIT_TYPE" val="o_h_a"/>
  <p:tag name="KSO_WM_UNIT_INDEX" val="1_2_1"/>
  <p:tag name="KSO_WM_UNIT_ID" val="diagram20231107_2*o_h_a*1_2_1"/>
  <p:tag name="KSO_WM_TEMPLATE_CATEGORY" val="diagram"/>
  <p:tag name="KSO_WM_TEMPLATE_INDEX" val="20231107"/>
  <p:tag name="KSO_WM_UNIT_LAYERLEVEL" val="1_1_1"/>
  <p:tag name="KSO_WM_TAG_VERSION" val="3.0"/>
  <p:tag name="KSO_WM_DIAGRAM_GROUP_CODE" val="o1-1"/>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BEAUTIFY_FLAG" val="#wm#"/>
  <p:tag name="KSO_WM_UNIT_PRESET_TEXT" val="添加标题"/>
  <p:tag name="KSO_WM_UNIT_TEXT_FILL_FORE_SCHEMECOLOR_INDEX" val="1"/>
  <p:tag name="KSO_WM_UNIT_TEXT_FILL_TYPE" val="1"/>
  <p:tag name="KSO_WM_DIAGRAM_USE_COLOR_VALUE" val="{&quot;color_scheme&quot;:1,&quot;color_type&quot;:1,&quot;theme_color_indexes&quot;:[5,6,5,6,5,6]}"/>
</p:tagLst>
</file>

<file path=ppt/tags/tag79.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o1-1"/>
  <p:tag name="KSO_WM_UNIT_TYPE" val="o_h_f"/>
  <p:tag name="KSO_WM_UNIT_INDEX" val="1_2_1"/>
  <p:tag name="KSO_WM_UNIT_ID" val="diagram20231107_2*o_h_f*1_2_1"/>
  <p:tag name="KSO_WM_TEMPLATE_CATEGORY" val="diagram"/>
  <p:tag name="KSO_WM_TEMPLATE_INDEX" val="20231107"/>
  <p:tag name="KSO_WM_UNIT_LAYERLEVEL" val="1_1_1"/>
  <p:tag name="KSO_WM_TAG_VERSION" val="3.0"/>
  <p:tag name="KSO_WM_DIAGRAM_VERSION" val="3"/>
  <p:tag name="KSO_WM_DIAGRAM_COLOR_TRICK" val="1"/>
  <p:tag name="KSO_WM_DIAGRAM_COLOR_TEXT_CAN_REMOVE" val="n"/>
  <p:tag name="KSO_WM_UNIT_VALUE" val="58"/>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LAYER_COUNT" val="1"/>
  <p:tag name="KSO_WM_BEAUTIFY_FLAG" val="#wm#"/>
  <p:tag name="KSO_WM_UNIT_PRESET_TEXT" val="此处输入你的智能图形项正文，文字是您思想的提炼"/>
  <p:tag name="KSO_WM_UNIT_TEXT_FILL_FORE_SCHEMECOLOR_INDEX" val="1"/>
  <p:tag name="KSO_WM_UNIT_TEXT_FILL_TYPE" val="1"/>
  <p:tag name="KSO_WM_DIAGRAM_USE_COLOR_VALUE" val="{&quot;color_scheme&quot;:1,&quot;color_type&quot;:1,&quot;theme_color_indexes&quot;:[5,6,5,6,5,6]}"/>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80.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o_h_a"/>
  <p:tag name="KSO_WM_UNIT_INDEX" val="1_3_1"/>
  <p:tag name="KSO_WM_UNIT_ID" val="diagram20231107_2*o_h_a*1_3_1"/>
  <p:tag name="KSO_WM_TEMPLATE_CATEGORY" val="diagram"/>
  <p:tag name="KSO_WM_TEMPLATE_INDEX" val="20231107"/>
  <p:tag name="KSO_WM_UNIT_LAYERLEVEL" val="1_1_1"/>
  <p:tag name="KSO_WM_TAG_VERSION" val="3.0"/>
  <p:tag name="KSO_WM_DIAGRAM_GROUP_CODE" val="o1-1"/>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BEAUTIFY_FLAG" val="#wm#"/>
  <p:tag name="KSO_WM_UNIT_PRESET_TEXT" val="添加标题"/>
  <p:tag name="KSO_WM_UNIT_TEXT_FILL_FORE_SCHEMECOLOR_INDEX" val="1"/>
  <p:tag name="KSO_WM_UNIT_TEXT_FILL_TYPE" val="1"/>
  <p:tag name="KSO_WM_DIAGRAM_USE_COLOR_VALUE" val="{&quot;color_scheme&quot;:1,&quot;color_type&quot;:1,&quot;theme_color_indexes&quot;:[5,6,5,6,5,6]}"/>
</p:tagLst>
</file>

<file path=ppt/tags/tag81.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o1-1"/>
  <p:tag name="KSO_WM_UNIT_TYPE" val="o_h_f"/>
  <p:tag name="KSO_WM_UNIT_INDEX" val="1_3_1"/>
  <p:tag name="KSO_WM_UNIT_ID" val="diagram20231107_2*o_h_f*1_3_1"/>
  <p:tag name="KSO_WM_TEMPLATE_CATEGORY" val="diagram"/>
  <p:tag name="KSO_WM_TEMPLATE_INDEX" val="20231107"/>
  <p:tag name="KSO_WM_UNIT_LAYERLEVEL" val="1_1_1"/>
  <p:tag name="KSO_WM_TAG_VERSION" val="3.0"/>
  <p:tag name="KSO_WM_DIAGRAM_VERSION" val="3"/>
  <p:tag name="KSO_WM_DIAGRAM_COLOR_TRICK" val="1"/>
  <p:tag name="KSO_WM_DIAGRAM_COLOR_TEXT_CAN_REMOVE" val="n"/>
  <p:tag name="KSO_WM_UNIT_VALUE" val="58"/>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LAYER_COUNT" val="1"/>
  <p:tag name="KSO_WM_BEAUTIFY_FLAG" val="#wm#"/>
  <p:tag name="KSO_WM_UNIT_PRESET_TEXT" val="此处输入你的正文，文字是您思想的提炼"/>
  <p:tag name="KSO_WM_UNIT_TEXT_FILL_FORE_SCHEMECOLOR_INDEX" val="1"/>
  <p:tag name="KSO_WM_UNIT_TEXT_FILL_TYPE" val="1"/>
  <p:tag name="KSO_WM_DIAGRAM_USE_COLOR_VALUE" val="{&quot;color_scheme&quot;:1,&quot;color_type&quot;:1,&quot;theme_color_indexes&quot;:[5,6,5,6,5,6]}"/>
</p:tagLst>
</file>

<file path=ppt/tags/tag8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1_2"/>
  <p:tag name="KSO_WM_TEMPLATE_CATEGORY" val="diagram"/>
  <p:tag name="KSO_WM_TEMPLATE_INDEX" val="20231107"/>
  <p:tag name="KSO_WM_UNIT_LAYERLEVEL" val="1_1_1"/>
  <p:tag name="KSO_WM_TAG_VERSION" val="3.0"/>
  <p:tag name="KSO_WM_UNIT_TYPE" val="o_h_i"/>
  <p:tag name="KSO_WM_UNIT_INDEX" val="1_1_2"/>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DIAGRAM_USE_COLOR_VALUE" val="{&quot;color_scheme&quot;:1,&quot;color_type&quot;:1,&quot;theme_color_indexes&quot;:[5,6,5,6,5,6]}"/>
</p:tagLst>
</file>

<file path=ppt/tags/tag8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2_2"/>
  <p:tag name="KSO_WM_TEMPLATE_CATEGORY" val="diagram"/>
  <p:tag name="KSO_WM_TEMPLATE_INDEX" val="20231107"/>
  <p:tag name="KSO_WM_UNIT_LAYERLEVEL" val="1_1_1"/>
  <p:tag name="KSO_WM_TAG_VERSION" val="3.0"/>
  <p:tag name="KSO_WM_UNIT_TYPE" val="o_h_i"/>
  <p:tag name="KSO_WM_UNIT_INDEX" val="1_2_2"/>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DIAGRAM_USE_COLOR_VALUE" val="{&quot;color_scheme&quot;:1,&quot;color_type&quot;:1,&quot;theme_color_indexes&quot;:[5,6,5,6,5,6]}"/>
</p:tagLst>
</file>

<file path=ppt/tags/tag8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3_2"/>
  <p:tag name="KSO_WM_TEMPLATE_CATEGORY" val="diagram"/>
  <p:tag name="KSO_WM_TEMPLATE_INDEX" val="20231107"/>
  <p:tag name="KSO_WM_UNIT_LAYERLEVEL" val="1_1_1"/>
  <p:tag name="KSO_WM_TAG_VERSION" val="3.0"/>
  <p:tag name="KSO_WM_UNIT_TYPE" val="o_h_i"/>
  <p:tag name="KSO_WM_UNIT_INDEX" val="1_3_2"/>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DIAGRAM_USE_COLOR_VALUE" val="{&quot;color_scheme&quot;:1,&quot;color_type&quot;:1,&quot;theme_color_indexes&quot;:[5,6,5,6,5,6]}"/>
</p:tagLst>
</file>

<file path=ppt/tags/tag85.xml><?xml version="1.0" encoding="utf-8"?>
<p:tagLst xmlns:p="http://schemas.openxmlformats.org/presentationml/2006/main">
  <p:tag name="KSO_WM_BEAUTIFY_FLAG" val="#wm#"/>
  <p:tag name="KSO_WM_TEMPLATE_CATEGORY" val="custom"/>
  <p:tag name="KSO_WM_TEMPLATE_INDEX" val="20205081"/>
  <p:tag name="resource_record_key" val="{&quot;65&quot;:[20205081],&quot;70&quot;:[3315984]}"/>
</p:tagLst>
</file>

<file path=ppt/tags/tag86.xml><?xml version="1.0" encoding="utf-8"?>
<p:tagLst xmlns:p="http://schemas.openxmlformats.org/presentationml/2006/main">
  <p:tag name="KSO_WM_BEAUTIFY_FLAG" val=""/>
</p:tagLst>
</file>

<file path=ppt/tags/tag87.xml><?xml version="1.0" encoding="utf-8"?>
<p:tagLst xmlns:p="http://schemas.openxmlformats.org/presentationml/2006/main">
  <p:tag name="KSO_WM_DIAGRAM_VIRTUALLY_FRAME" val="{&quot;height&quot;:361.1157480314961,&quot;left&quot;:49.40677165354331,&quot;top&quot;:118.91535433070867,&quot;width&quot;:861.2966929133858}"/>
</p:tagLst>
</file>

<file path=ppt/tags/tag88.xml><?xml version="1.0" encoding="utf-8"?>
<p:tagLst xmlns:p="http://schemas.openxmlformats.org/presentationml/2006/main">
  <p:tag name="KSO_WM_DIAGRAM_VIRTUALLY_FRAME" val="{&quot;height&quot;:361.1157480314961,&quot;left&quot;:49.40677165354331,&quot;top&quot;:118.91535433070867,&quot;width&quot;:861.2966929133858}"/>
</p:tagLst>
</file>

<file path=ppt/tags/tag89.xml><?xml version="1.0" encoding="utf-8"?>
<p:tagLst xmlns:p="http://schemas.openxmlformats.org/presentationml/2006/main">
  <p:tag name="KSO_WM_DIAGRAM_VIRTUALLY_FRAME" val="{&quot;height&quot;:361.1157480314961,&quot;left&quot;:49.40677165354331,&quot;top&quot;:118.91535433070867,&quot;width&quot;:861.2966929133858}"/>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90.xml><?xml version="1.0" encoding="utf-8"?>
<p:tagLst xmlns:p="http://schemas.openxmlformats.org/presentationml/2006/main">
  <p:tag name="KSO_WM_DIAGRAM_VIRTUALLY_FRAME" val="{&quot;height&quot;:361.1157480314961,&quot;left&quot;:49.40677165354331,&quot;top&quot;:118.91535433070867,&quot;width&quot;:861.2966929133858}"/>
</p:tagLst>
</file>

<file path=ppt/tags/tag91.xml><?xml version="1.0" encoding="utf-8"?>
<p:tagLst xmlns:p="http://schemas.openxmlformats.org/presentationml/2006/main">
  <p:tag name="KSO_WM_DIAGRAM_VIRTUALLY_FRAME" val="{&quot;height&quot;:361.1157480314961,&quot;left&quot;:49.40677165354331,&quot;top&quot;:118.91535433070867,&quot;width&quot;:861.2966929133858}"/>
</p:tagLst>
</file>

<file path=ppt/tags/tag92.xml><?xml version="1.0" encoding="utf-8"?>
<p:tagLst xmlns:p="http://schemas.openxmlformats.org/presentationml/2006/main">
  <p:tag name="KSO_WM_DIAGRAM_VIRTUALLY_FRAME" val="{&quot;height&quot;:361.1157480314961,&quot;left&quot;:49.40677165354331,&quot;top&quot;:118.91535433070867,&quot;width&quot;:861.2966929133858}"/>
</p:tagLst>
</file>

<file path=ppt/tags/tag93.xml><?xml version="1.0" encoding="utf-8"?>
<p:tagLst xmlns:p="http://schemas.openxmlformats.org/presentationml/2006/main">
  <p:tag name="KSO_WM_DIAGRAM_VIRTUALLY_FRAME" val="{&quot;height&quot;:361.1157480314961,&quot;left&quot;:49.40677165354331,&quot;top&quot;:118.91535433070867,&quot;width&quot;:861.2966929133858}"/>
</p:tagLst>
</file>

<file path=ppt/tags/tag94.xml><?xml version="1.0" encoding="utf-8"?>
<p:tagLst xmlns:p="http://schemas.openxmlformats.org/presentationml/2006/main">
  <p:tag name="KSO_WM_DIAGRAM_VIRTUALLY_FRAME" val="{&quot;height&quot;:361.1157480314961,&quot;left&quot;:49.40677165354331,&quot;top&quot;:118.91535433070867,&quot;width&quot;:861.2966929133858}"/>
</p:tagLst>
</file>

<file path=ppt/tags/tag95.xml><?xml version="1.0" encoding="utf-8"?>
<p:tagLst xmlns:p="http://schemas.openxmlformats.org/presentationml/2006/main">
  <p:tag name="KSO_WM_DIAGRAM_VIRTUALLY_FRAME" val="{&quot;height&quot;:361.1157480314961,&quot;left&quot;:49.40677165354331,&quot;top&quot;:118.91535433070867,&quot;width&quot;:861.2966929133858}"/>
</p:tagLst>
</file>

<file path=ppt/tags/tag96.xml><?xml version="1.0" encoding="utf-8"?>
<p:tagLst xmlns:p="http://schemas.openxmlformats.org/presentationml/2006/main">
  <p:tag name="PA" val="v5.2.11"/>
  <p:tag name="KSO_WM_DIAGRAM_VIRTUALLY_FRAME" val="{&quot;height&quot;:361.1157480314961,&quot;left&quot;:49.40677165354331,&quot;top&quot;:118.91535433070867,&quot;width&quot;:861.2966929133858}"/>
</p:tagLst>
</file>

<file path=ppt/tags/tag97.xml><?xml version="1.0" encoding="utf-8"?>
<p:tagLst xmlns:p="http://schemas.openxmlformats.org/presentationml/2006/main">
  <p:tag name="PA" val="v5.2.11"/>
  <p:tag name="KSO_WM_DIAGRAM_VIRTUALLY_FRAME" val="{&quot;height&quot;:361.1157480314961,&quot;left&quot;:49.40677165354331,&quot;top&quot;:118.91535433070867,&quot;width&quot;:861.2966929133858}"/>
</p:tagLst>
</file>

<file path=ppt/tags/tag98.xml><?xml version="1.0" encoding="utf-8"?>
<p:tagLst xmlns:p="http://schemas.openxmlformats.org/presentationml/2006/main">
  <p:tag name="PA" val="v5.2.11"/>
  <p:tag name="KSO_WM_DIAGRAM_VIRTUALLY_FRAME" val="{&quot;height&quot;:361.1157480314961,&quot;left&quot;:49.40677165354331,&quot;top&quot;:118.91535433070867,&quot;width&quot;:861.2966929133858}"/>
</p:tagLst>
</file>

<file path=ppt/tags/tag99.xml><?xml version="1.0" encoding="utf-8"?>
<p:tagLst xmlns:p="http://schemas.openxmlformats.org/presentationml/2006/main">
  <p:tag name="PA" val="v5.2.11"/>
  <p:tag name="KSO_WM_DIAGRAM_VIRTUALLY_FRAME" val="{&quot;height&quot;:361.1157480314961,&quot;left&quot;:49.40677165354331,&quot;top&quot;:118.91535433070867,&quot;width&quot;:861.2966929133858}"/>
</p:tagLst>
</file>

<file path=ppt/theme/theme1.xml><?xml version="1.0" encoding="utf-8"?>
<a:theme xmlns:a="http://schemas.openxmlformats.org/drawingml/2006/main" name="Office 主题​​">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2326</Words>
  <Application>WPS 演示</Application>
  <PresentationFormat>宽屏</PresentationFormat>
  <Paragraphs>233</Paragraphs>
  <Slides>25</Slides>
  <Notes>4</Notes>
  <HiddenSlides>0</HiddenSlides>
  <MMClips>0</MMClips>
  <ScaleCrop>false</ScaleCrop>
  <HeadingPairs>
    <vt:vector size="6" baseType="variant">
      <vt:variant>
        <vt:lpstr>已用的字体</vt:lpstr>
      </vt:variant>
      <vt:variant>
        <vt:i4>25</vt:i4>
      </vt:variant>
      <vt:variant>
        <vt:lpstr>主题</vt:lpstr>
      </vt:variant>
      <vt:variant>
        <vt:i4>1</vt:i4>
      </vt:variant>
      <vt:variant>
        <vt:lpstr>幻灯片标题</vt:lpstr>
      </vt:variant>
      <vt:variant>
        <vt:i4>25</vt:i4>
      </vt:variant>
    </vt:vector>
  </HeadingPairs>
  <TitlesOfParts>
    <vt:vector size="51" baseType="lpstr">
      <vt:lpstr>Arial</vt:lpstr>
      <vt:lpstr>宋体</vt:lpstr>
      <vt:lpstr>Wingdings</vt:lpstr>
      <vt:lpstr>Wingdings</vt:lpstr>
      <vt:lpstr>思源黑体 CN Bold</vt:lpstr>
      <vt:lpstr>黑体</vt:lpstr>
      <vt:lpstr>思源黑体 CN Medium</vt:lpstr>
      <vt:lpstr>思源黑体 CN Normal</vt:lpstr>
      <vt:lpstr>微软雅黑</vt:lpstr>
      <vt:lpstr>思源黑体 CN Heavy</vt:lpstr>
      <vt:lpstr>Arial Unicode MS</vt:lpstr>
      <vt:lpstr>Calibri</vt:lpstr>
      <vt:lpstr>思源宋体 CN</vt:lpstr>
      <vt:lpstr>思源黑体 CN Light</vt:lpstr>
      <vt:lpstr>思源宋体 CN</vt:lpstr>
      <vt:lpstr>思源黑体 CN Bold</vt:lpstr>
      <vt:lpstr>思源黑体 CN Heavy</vt:lpstr>
      <vt:lpstr>思源黑体 CN Light</vt:lpstr>
      <vt:lpstr>思源黑体 CN Medium</vt:lpstr>
      <vt:lpstr>思源黑体 CN Normal</vt:lpstr>
      <vt:lpstr>文道潮黑体</vt:lpstr>
      <vt:lpstr>方正宝黑体 简 Medium</vt:lpstr>
      <vt:lpstr>方正大黑体_GBK</vt:lpstr>
      <vt:lpstr>兰米宋体</vt:lpstr>
      <vt:lpstr>方正宝黑体 简 Light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空白演示</dc:title>
  <dc:creator/>
  <cp:lastModifiedBy>孙</cp:lastModifiedBy>
  <cp:revision>738</cp:revision>
  <dcterms:created xsi:type="dcterms:W3CDTF">2019-06-19T02:08:00Z</dcterms:created>
  <dcterms:modified xsi:type="dcterms:W3CDTF">2026-01-26T09:54:46Z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2052-12.1.0.24657</vt:lpwstr>
  </property>
  <property fmtid="{D5CDD505-2E9C-101B-9397-08002B2CF9AE}" pid="3" name="ICV">
    <vt:lpwstr>1AD5D797B13648A2958FC4A66325288A_13</vt:lpwstr>
  </property>
</Properties>
</file>