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1.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7.xml"/><Relationship Id="rId2" Type="http://schemas.openxmlformats.org/officeDocument/2006/relationships/image" Target="../media/image28.png"/><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316865" y="1492885"/>
            <a:ext cx="8324215" cy="428244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037590" y="868045"/>
            <a:ext cx="10431780" cy="542036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888095" y="2651760"/>
            <a:ext cx="2966085" cy="287337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上证指数金叉延续，平均股价死叉延续</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震荡分化行情，局部火热，结合业绩或者景气度做稳健的趋势</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53060" y="821690"/>
            <a:ext cx="4001770" cy="550227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425315" y="821690"/>
            <a:ext cx="4229100" cy="550227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1351915" y="5132070"/>
            <a:ext cx="3425190" cy="622935"/>
          </a:xfrm>
          <a:prstGeom prst="rect">
            <a:avLst/>
          </a:prstGeom>
          <a:noFill/>
        </p:spPr>
        <p:txBody>
          <a:bodyPr wrap="square" rtlCol="0">
            <a:noAutofit/>
          </a:bodyPr>
          <a:p>
            <a:r>
              <a:rPr lang="zh-CN" altLang="en-US" sz="2000">
                <a:solidFill>
                  <a:schemeClr val="tx1"/>
                </a:solidFill>
              </a:rPr>
              <a:t>有色贵金属属于逼空行情</a:t>
            </a:r>
            <a:endParaRPr lang="zh-CN" altLang="en-US" sz="2000">
              <a:solidFill>
                <a:schemeClr val="tx1"/>
              </a:solidFill>
            </a:endParaRPr>
          </a:p>
        </p:txBody>
      </p:sp>
      <p:pic>
        <p:nvPicPr>
          <p:cNvPr id="3" name="图片 2"/>
          <p:cNvPicPr>
            <a:picLocks noChangeAspect="1"/>
          </p:cNvPicPr>
          <p:nvPr/>
        </p:nvPicPr>
        <p:blipFill>
          <a:blip r:embed="rId2"/>
          <a:stretch>
            <a:fillRect/>
          </a:stretch>
        </p:blipFill>
        <p:spPr>
          <a:xfrm>
            <a:off x="316230" y="1047750"/>
            <a:ext cx="6154420" cy="367220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558280" y="761365"/>
            <a:ext cx="5387975" cy="5024120"/>
          </a:xfrm>
          <a:prstGeom prst="rect">
            <a:avLst/>
          </a:prstGeom>
          <a:ln>
            <a:solidFill>
              <a:schemeClr val="accent1"/>
            </a:solidFill>
          </a:ln>
        </p:spPr>
      </p:pic>
      <p:sp>
        <p:nvSpPr>
          <p:cNvPr id="7" name="文本框 6"/>
          <p:cNvSpPr txBox="1"/>
          <p:nvPr/>
        </p:nvSpPr>
        <p:spPr>
          <a:xfrm>
            <a:off x="8839200" y="5857240"/>
            <a:ext cx="1852295" cy="622935"/>
          </a:xfrm>
          <a:prstGeom prst="rect">
            <a:avLst/>
          </a:prstGeom>
          <a:noFill/>
        </p:spPr>
        <p:txBody>
          <a:bodyPr wrap="square" rtlCol="0">
            <a:noAutofit/>
          </a:bodyPr>
          <a:p>
            <a:r>
              <a:rPr lang="zh-CN" altLang="en-US" sz="2000">
                <a:solidFill>
                  <a:schemeClr val="tx1"/>
                </a:solidFill>
              </a:rPr>
              <a:t>经济复苏预期</a:t>
            </a:r>
            <a:endParaRPr lang="zh-CN" altLang="en-US" sz="2000">
              <a:solidFill>
                <a:schemeClr val="tx1"/>
              </a:solidFill>
            </a:endParaRPr>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UNIT_PLACING_PICTURE_USER_VIEWPORT" val="{&quot;height&quot;:1539,&quot;width&quot;:39003}"/>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2329</Words>
  <Application>WPS 演示</Application>
  <PresentationFormat>宽屏</PresentationFormat>
  <Paragraphs>233</Paragraphs>
  <Slides>24</Slides>
  <Notes>4</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24</vt:i4>
      </vt:variant>
    </vt:vector>
  </HeadingPairs>
  <TitlesOfParts>
    <vt:vector size="5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方正大黑体_GBK</vt:lpstr>
      <vt:lpstr>方正宝黑体 简 Medium</vt:lpstr>
      <vt:lpstr>文道潮黑体</vt:lpstr>
      <vt:lpstr>方正颜宋体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743</cp:revision>
  <dcterms:created xsi:type="dcterms:W3CDTF">2019-06-19T02:08:00Z</dcterms:created>
  <dcterms:modified xsi:type="dcterms:W3CDTF">2026-01-29T05:52:00Z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