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345" r:id="rId19"/>
    <p:sldId id="278" r:id="rId20"/>
    <p:sldId id="326" r:id="rId21"/>
    <p:sldId id="335" r:id="rId22"/>
    <p:sldId id="336" r:id="rId23"/>
    <p:sldId id="332" r:id="rId24"/>
    <p:sldId id="350" r:id="rId25"/>
    <p:sldId id="276"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7.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8.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3.xml"/><Relationship Id="rId2" Type="http://schemas.openxmlformats.org/officeDocument/2006/relationships/image" Target="../media/image21.png"/><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22.png"/><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23.png"/><Relationship Id="rId2" Type="http://schemas.openxmlformats.org/officeDocument/2006/relationships/tags" Target="../tags/tag122.xml"/><Relationship Id="rId1" Type="http://schemas.openxmlformats.org/officeDocument/2006/relationships/tags" Target="../tags/tag12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image" Target="../media/image25.png"/><Relationship Id="rId4" Type="http://schemas.openxmlformats.org/officeDocument/2006/relationships/tags" Target="../tags/tag128.xml"/><Relationship Id="rId3" Type="http://schemas.openxmlformats.org/officeDocument/2006/relationships/image" Target="../media/image24.png"/><Relationship Id="rId2" Type="http://schemas.openxmlformats.org/officeDocument/2006/relationships/tags" Target="../tags/tag127.xml"/><Relationship Id="rId1" Type="http://schemas.openxmlformats.org/officeDocument/2006/relationships/tags" Target="../tags/tag126.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7.png"/><Relationship Id="rId4" Type="http://schemas.openxmlformats.org/officeDocument/2006/relationships/tags" Target="../tags/tag132.xml"/><Relationship Id="rId3" Type="http://schemas.openxmlformats.org/officeDocument/2006/relationships/image" Target="../media/image26.png"/><Relationship Id="rId2" Type="http://schemas.openxmlformats.org/officeDocument/2006/relationships/tags" Target="../tags/tag131.xml"/><Relationship Id="rId1" Type="http://schemas.openxmlformats.org/officeDocument/2006/relationships/tags" Target="../tags/tag13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image" Target="../media/image28.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09880" y="1466215"/>
            <a:ext cx="8343900" cy="431609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6" name="图片 5"/>
          <p:cNvPicPr>
            <a:picLocks noChangeAspect="1"/>
          </p:cNvPicPr>
          <p:nvPr/>
        </p:nvPicPr>
        <p:blipFill>
          <a:blip r:embed="rId2"/>
          <a:stretch>
            <a:fillRect/>
          </a:stretch>
        </p:blipFill>
        <p:spPr>
          <a:xfrm>
            <a:off x="894715" y="778510"/>
            <a:ext cx="10687685" cy="5531485"/>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391160" y="1209675"/>
            <a:ext cx="3238500" cy="268605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635" cy="6858635"/>
          </a:xfrm>
          <a:prstGeom prst="rect">
            <a:avLst/>
          </a:prstGeom>
        </p:spPr>
      </p:pic>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234170" y="2218055"/>
            <a:ext cx="2456180" cy="269494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上证指数死叉延续，平均股价绿柱金叉，上方注意中期生命线</a:t>
            </a:r>
            <a:r>
              <a:rPr lang="zh-CN" altLang="en-US" sz="2000">
                <a:solidFill>
                  <a:schemeClr val="tx1"/>
                </a:solidFill>
              </a:rPr>
              <a:t>压力</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控仓为主，参与反弹需要灵敏</a:t>
            </a:r>
            <a:r>
              <a:rPr lang="zh-CN" altLang="en-US" sz="2000">
                <a:solidFill>
                  <a:schemeClr val="tx1"/>
                </a:solidFill>
              </a:rPr>
              <a:t>应对</a:t>
            </a:r>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431165" y="768350"/>
            <a:ext cx="4148455" cy="5593715"/>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4745990" y="768350"/>
            <a:ext cx="4123690" cy="558165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7" name="文本框 6"/>
          <p:cNvSpPr txBox="1"/>
          <p:nvPr/>
        </p:nvSpPr>
        <p:spPr>
          <a:xfrm>
            <a:off x="4551045" y="2713355"/>
            <a:ext cx="4721225" cy="419100"/>
          </a:xfrm>
          <a:prstGeom prst="rect">
            <a:avLst/>
          </a:prstGeom>
          <a:noFill/>
        </p:spPr>
        <p:txBody>
          <a:bodyPr wrap="square" rtlCol="0">
            <a:noAutofit/>
          </a:bodyPr>
          <a:p>
            <a:r>
              <a:rPr lang="zh-CN" altLang="en-US" sz="2000">
                <a:solidFill>
                  <a:schemeClr val="tx1"/>
                </a:solidFill>
              </a:rPr>
              <a:t>核心：</a:t>
            </a:r>
            <a:r>
              <a:rPr lang="en-US" altLang="zh-CN" sz="2000">
                <a:solidFill>
                  <a:schemeClr val="tx1"/>
                </a:solidFill>
              </a:rPr>
              <a:t>Space X </a:t>
            </a:r>
            <a:r>
              <a:rPr lang="zh-CN" altLang="en-US" sz="2000">
                <a:solidFill>
                  <a:schemeClr val="tx1"/>
                </a:solidFill>
              </a:rPr>
              <a:t>、太空</a:t>
            </a:r>
            <a:r>
              <a:rPr lang="zh-CN" altLang="en-US" sz="2000">
                <a:solidFill>
                  <a:schemeClr val="tx1"/>
                </a:solidFill>
              </a:rPr>
              <a:t>光伏</a:t>
            </a:r>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1944370" y="888365"/>
            <a:ext cx="8658225" cy="1704975"/>
          </a:xfrm>
          <a:prstGeom prst="rect">
            <a:avLst/>
          </a:prstGeom>
        </p:spPr>
      </p:pic>
      <p:pic>
        <p:nvPicPr>
          <p:cNvPr id="5" name="图片 4"/>
          <p:cNvPicPr>
            <a:picLocks noChangeAspect="1"/>
          </p:cNvPicPr>
          <p:nvPr/>
        </p:nvPicPr>
        <p:blipFill>
          <a:blip r:embed="rId3"/>
          <a:stretch>
            <a:fillRect/>
          </a:stretch>
        </p:blipFill>
        <p:spPr>
          <a:xfrm>
            <a:off x="2080895" y="3328670"/>
            <a:ext cx="8763000" cy="2190750"/>
          </a:xfrm>
          <a:prstGeom prst="rect">
            <a:avLst/>
          </a:prstGeom>
        </p:spPr>
      </p:pic>
      <p:sp>
        <p:nvSpPr>
          <p:cNvPr id="8" name="文本框 7"/>
          <p:cNvSpPr txBox="1"/>
          <p:nvPr/>
        </p:nvSpPr>
        <p:spPr>
          <a:xfrm>
            <a:off x="5021580" y="5715635"/>
            <a:ext cx="4721225" cy="419100"/>
          </a:xfrm>
          <a:prstGeom prst="rect">
            <a:avLst/>
          </a:prstGeom>
          <a:noFill/>
        </p:spPr>
        <p:txBody>
          <a:bodyPr wrap="square" rtlCol="0">
            <a:noAutofit/>
          </a:bodyPr>
          <a:p>
            <a:r>
              <a:rPr lang="en-US" sz="2000">
                <a:solidFill>
                  <a:schemeClr val="tx1"/>
                </a:solidFill>
              </a:rPr>
              <a:t>AI</a:t>
            </a:r>
            <a:r>
              <a:rPr lang="zh-CN" altLang="en-US" sz="2000">
                <a:solidFill>
                  <a:schemeClr val="tx1"/>
                </a:solidFill>
              </a:rPr>
              <a:t>红包：</a:t>
            </a:r>
            <a:r>
              <a:rPr lang="en-US" altLang="zh-CN" sz="2000">
                <a:solidFill>
                  <a:schemeClr val="tx1"/>
                </a:solidFill>
              </a:rPr>
              <a:t>AI</a:t>
            </a:r>
            <a:r>
              <a:rPr lang="zh-CN" altLang="en-US" sz="2000">
                <a:solidFill>
                  <a:schemeClr val="tx1"/>
                </a:solidFill>
              </a:rPr>
              <a:t>应用、</a:t>
            </a:r>
            <a:r>
              <a:rPr lang="zh-CN" altLang="en-US" sz="2000">
                <a:solidFill>
                  <a:schemeClr val="tx1"/>
                </a:solidFill>
              </a:rPr>
              <a:t>算力</a:t>
            </a:r>
            <a:endParaRPr lang="zh-CN" altLang="en-US" sz="2000">
              <a:solidFill>
                <a:schemeClr val="tx1"/>
              </a:solidFill>
            </a:endParaRPr>
          </a:p>
        </p:txBody>
      </p:sp>
    </p:spTree>
    <p:custDataLst>
      <p:tags r:id="rId4"/>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UNIT_PLACING_PICTURE_USER_VIEWPORT" val="{&quot;height&quot;:1539,&quot;width&quot;:39003}"/>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2327</Words>
  <Application>WPS 演示</Application>
  <PresentationFormat>宽屏</PresentationFormat>
  <Paragraphs>231</Paragraphs>
  <Slides>24</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756</cp:revision>
  <dcterms:created xsi:type="dcterms:W3CDTF">2019-06-19T02:08:00Z</dcterms:created>
  <dcterms:modified xsi:type="dcterms:W3CDTF">2026-02-03T05:50:51Z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1AD5D797B13648A2958FC4A66325288A_13</vt:lpwstr>
  </property>
</Properties>
</file>