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5" r:id="rId11"/>
    <p:sldId id="374" r:id="rId12"/>
    <p:sldId id="348" r:id="rId13"/>
    <p:sldId id="352" r:id="rId14"/>
    <p:sldId id="371" r:id="rId15"/>
    <p:sldId id="32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6.xml"/><Relationship Id="rId3" Type="http://schemas.openxmlformats.org/officeDocument/2006/relationships/image" Target="../media/image17.png"/><Relationship Id="rId2" Type="http://schemas.openxmlformats.org/officeDocument/2006/relationships/tags" Target="../tags/tag65.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4" Type="http://schemas.openxmlformats.org/officeDocument/2006/relationships/slideLayout" Target="../slideLayouts/slideLayout2.xml"/><Relationship Id="rId23" Type="http://schemas.openxmlformats.org/officeDocument/2006/relationships/tags" Target="../tags/tag88.xml"/><Relationship Id="rId22" Type="http://schemas.openxmlformats.org/officeDocument/2006/relationships/image" Target="../media/image18.png"/><Relationship Id="rId21" Type="http://schemas.openxmlformats.org/officeDocument/2006/relationships/tags" Target="../tags/tag87.xml"/><Relationship Id="rId20" Type="http://schemas.openxmlformats.org/officeDocument/2006/relationships/tags" Target="../tags/tag86.xml"/><Relationship Id="rId2" Type="http://schemas.openxmlformats.org/officeDocument/2006/relationships/tags" Target="../tags/tag68.xml"/><Relationship Id="rId19" Type="http://schemas.openxmlformats.org/officeDocument/2006/relationships/tags" Target="../tags/tag85.xml"/><Relationship Id="rId18" Type="http://schemas.openxmlformats.org/officeDocument/2006/relationships/tags" Target="../tags/tag84.xml"/><Relationship Id="rId17" Type="http://schemas.openxmlformats.org/officeDocument/2006/relationships/tags" Target="../tags/tag83.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67.xml"/></Relationships>
</file>

<file path=ppt/slides/_rels/slide12.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6" Type="http://schemas.openxmlformats.org/officeDocument/2006/relationships/slideLayout" Target="../slideLayouts/slideLayout2.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8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6.xml"/><Relationship Id="rId3" Type="http://schemas.openxmlformats.org/officeDocument/2006/relationships/image" Target="../media/image19.png"/><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0.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6.xml"/><Relationship Id="rId2" Type="http://schemas.openxmlformats.org/officeDocument/2006/relationships/image" Target="../media/image23.png"/><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24.png"/><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5.png"/><Relationship Id="rId2" Type="http://schemas.openxmlformats.org/officeDocument/2006/relationships/tags" Target="../tags/tag125.xml"/><Relationship Id="rId1" Type="http://schemas.openxmlformats.org/officeDocument/2006/relationships/tags" Target="../tags/tag124.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7.png"/><Relationship Id="rId4" Type="http://schemas.openxmlformats.org/officeDocument/2006/relationships/tags" Target="../tags/tag131.xml"/><Relationship Id="rId3" Type="http://schemas.openxmlformats.org/officeDocument/2006/relationships/image" Target="../media/image26.png"/><Relationship Id="rId2" Type="http://schemas.openxmlformats.org/officeDocument/2006/relationships/tags" Target="../tags/tag130.xml"/><Relationship Id="rId1" Type="http://schemas.openxmlformats.org/officeDocument/2006/relationships/tags" Target="../tags/tag129.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6.xml"/><Relationship Id="rId5" Type="http://schemas.openxmlformats.org/officeDocument/2006/relationships/image" Target="../media/image29.png"/><Relationship Id="rId4" Type="http://schemas.openxmlformats.org/officeDocument/2006/relationships/tags" Target="../tags/tag135.xml"/><Relationship Id="rId3" Type="http://schemas.openxmlformats.org/officeDocument/2006/relationships/image" Target="../media/image28.png"/><Relationship Id="rId2" Type="http://schemas.openxmlformats.org/officeDocument/2006/relationships/tags" Target="../tags/tag134.xml"/><Relationship Id="rId1" Type="http://schemas.openxmlformats.org/officeDocument/2006/relationships/tags" Target="../tags/tag13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3455035" y="5830570"/>
            <a:ext cx="6884670" cy="419100"/>
          </a:xfrm>
          <a:prstGeom prst="rect">
            <a:avLst/>
          </a:prstGeom>
          <a:noFill/>
        </p:spPr>
        <p:txBody>
          <a:bodyPr wrap="square" rtlCol="0">
            <a:noAutofit/>
          </a:bodyPr>
          <a:p>
            <a:r>
              <a:rPr lang="en-US" sz="2000">
                <a:solidFill>
                  <a:schemeClr val="tx1"/>
                </a:solidFill>
              </a:rPr>
              <a:t>AI</a:t>
            </a:r>
            <a:r>
              <a:rPr lang="zh-CN" altLang="en-US" sz="2000">
                <a:solidFill>
                  <a:schemeClr val="tx1"/>
                </a:solidFill>
              </a:rPr>
              <a:t>红包分化，涨价题材崛起，轮动速度快，切记朝三暮四</a:t>
            </a:r>
            <a:endParaRPr lang="zh-CN" altLang="en-US" sz="2000">
              <a:solidFill>
                <a:schemeClr val="tx1"/>
              </a:solidFill>
            </a:endParaRPr>
          </a:p>
        </p:txBody>
      </p:sp>
      <p:pic>
        <p:nvPicPr>
          <p:cNvPr id="5" name="图片 4"/>
          <p:cNvPicPr>
            <a:picLocks noChangeAspect="1"/>
          </p:cNvPicPr>
          <p:nvPr/>
        </p:nvPicPr>
        <p:blipFill>
          <a:blip r:embed="rId3"/>
          <a:stretch>
            <a:fillRect/>
          </a:stretch>
        </p:blipFill>
        <p:spPr>
          <a:xfrm>
            <a:off x="3787140" y="768350"/>
            <a:ext cx="5504180" cy="4871720"/>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4640" y="1667510"/>
            <a:ext cx="8372475" cy="3988435"/>
          </a:xfrm>
          <a:prstGeom prst="rect">
            <a:avLst/>
          </a:prstGeom>
          <a:ln>
            <a:solidFill>
              <a:schemeClr val="accent1"/>
            </a:solid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998220" y="1056005"/>
            <a:ext cx="10365740" cy="500380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p:spPr>
      </p:pic>
      <p:pic>
        <p:nvPicPr>
          <p:cNvPr id="5" name="图片 4"/>
          <p:cNvPicPr>
            <a:picLocks noChangeAspect="1"/>
          </p:cNvPicPr>
          <p:nvPr/>
        </p:nvPicPr>
        <p:blipFill>
          <a:blip r:embed="rId4"/>
          <a:stretch>
            <a:fillRect/>
          </a:stretch>
        </p:blipFill>
        <p:spPr>
          <a:xfrm>
            <a:off x="3573780" y="1090930"/>
            <a:ext cx="4305300" cy="3038475"/>
          </a:xfrm>
          <a:prstGeom prst="rect">
            <a:avLst/>
          </a:prstGeom>
        </p:spPr>
      </p:pic>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635" cy="6858635"/>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36050" y="2304415"/>
            <a:ext cx="2803525" cy="269494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上证指数和平均股价金叉区域延续，反弹力度不大</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春节前交投活跃度较低，震荡格局过渡</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502285" y="870585"/>
            <a:ext cx="4036060" cy="538988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4723765" y="870585"/>
            <a:ext cx="4041775" cy="540639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量化基金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09880" y="1080135"/>
            <a:ext cx="5763895" cy="4620260"/>
          </a:xfrm>
          <a:prstGeom prst="rect">
            <a:avLst/>
          </a:prstGeom>
        </p:spPr>
      </p:pic>
      <p:pic>
        <p:nvPicPr>
          <p:cNvPr id="5" name="图片 4"/>
          <p:cNvPicPr>
            <a:picLocks noChangeAspect="1"/>
          </p:cNvPicPr>
          <p:nvPr/>
        </p:nvPicPr>
        <p:blipFill>
          <a:blip r:embed="rId3"/>
          <a:stretch>
            <a:fillRect/>
          </a:stretch>
        </p:blipFill>
        <p:spPr>
          <a:xfrm>
            <a:off x="5974080" y="1713230"/>
            <a:ext cx="5986780" cy="3033395"/>
          </a:xfrm>
          <a:prstGeom prst="rect">
            <a:avLst/>
          </a:prstGeom>
        </p:spPr>
      </p:pic>
      <p:sp>
        <p:nvSpPr>
          <p:cNvPr id="9" name="文本框 8"/>
          <p:cNvSpPr txBox="1"/>
          <p:nvPr/>
        </p:nvSpPr>
        <p:spPr>
          <a:xfrm>
            <a:off x="4202430" y="5700395"/>
            <a:ext cx="1623695" cy="306705"/>
          </a:xfrm>
          <a:prstGeom prst="rect">
            <a:avLst/>
          </a:prstGeom>
          <a:noFill/>
        </p:spPr>
        <p:txBody>
          <a:bodyPr wrap="square" rtlCol="0">
            <a:spAutoFit/>
          </a:bodyPr>
          <a:p>
            <a:r>
              <a:rPr lang="zh-CN" altLang="en-US" sz="1400"/>
              <a:t>来源：豆包</a:t>
            </a:r>
            <a:r>
              <a:rPr lang="en-US" altLang="zh-CN" sz="1400"/>
              <a:t>AI</a:t>
            </a:r>
            <a:endParaRPr lang="en-US" altLang="zh-CN" sz="1400"/>
          </a:p>
        </p:txBody>
      </p:sp>
      <p:sp>
        <p:nvSpPr>
          <p:cNvPr id="10" name="文本框 9"/>
          <p:cNvSpPr txBox="1"/>
          <p:nvPr/>
        </p:nvSpPr>
        <p:spPr>
          <a:xfrm>
            <a:off x="9865995" y="4956810"/>
            <a:ext cx="1902460" cy="306705"/>
          </a:xfrm>
          <a:prstGeom prst="rect">
            <a:avLst/>
          </a:prstGeom>
          <a:noFill/>
        </p:spPr>
        <p:txBody>
          <a:bodyPr wrap="square" rtlCol="0">
            <a:spAutoFit/>
          </a:bodyPr>
          <a:p>
            <a:r>
              <a:rPr lang="zh-CN" altLang="en-US" sz="1400"/>
              <a:t>来源：经传投研整理</a:t>
            </a:r>
            <a:endParaRPr lang="en-US" altLang="zh-CN" sz="1400"/>
          </a:p>
        </p:txBody>
      </p:sp>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PA" val="v5.2.11"/>
  <p:tag name="KSO_WM_DIAGRAM_VIRTUALLY_FRAME" val="{&quot;height&quot;:404.2,&quot;left&quot;:49.4,&quot;top&quot;:87.15,&quot;width&quot;:861.3034645669292}"/>
</p:tagLst>
</file>

<file path=ppt/tags/tag10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DIAGRAM_VIRTUALLY_FRAME" val="{&quot;height&quot;:367,&quot;left&quot;:25.1,&quot;top&quot;:97.1,&quot;width&quot;:914.75}"/>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2340</Words>
  <Application>WPS 演示</Application>
  <PresentationFormat>宽屏</PresentationFormat>
  <Paragraphs>235</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775</cp:revision>
  <dcterms:created xsi:type="dcterms:W3CDTF">2019-06-19T02:08:00Z</dcterms:created>
  <dcterms:modified xsi:type="dcterms:W3CDTF">2026-02-11T05:27:55Z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1AD5D797B13648A2958FC4A66325288A_13</vt:lpwstr>
  </property>
</Properties>
</file>