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0.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4" Type="http://schemas.openxmlformats.org/officeDocument/2006/relationships/slideLayout" Target="../slideLayouts/slideLayout2.xml"/><Relationship Id="rId23" Type="http://schemas.openxmlformats.org/officeDocument/2006/relationships/tags" Target="../tags/tag88.xml"/><Relationship Id="rId22" Type="http://schemas.openxmlformats.org/officeDocument/2006/relationships/image" Target="../media/image17.png"/><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6" Type="http://schemas.openxmlformats.org/officeDocument/2006/relationships/slideLayout" Target="../slideLayouts/slideLayout2.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18.png"/><Relationship Id="rId2" Type="http://schemas.openxmlformats.org/officeDocument/2006/relationships/tags" Target="../tags/tag105.xml"/><Relationship Id="rId1" Type="http://schemas.openxmlformats.org/officeDocument/2006/relationships/tags" Target="../tags/tag10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4325" y="1667510"/>
            <a:ext cx="8272780" cy="387794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97890" y="969010"/>
            <a:ext cx="11015345" cy="530733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06815" y="2184400"/>
            <a:ext cx="284607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上证指数和平均股价死叉中，分化较大</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美伊冲突干扰市场，风险偏好下降，先防守后反击</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88925" y="848995"/>
            <a:ext cx="4292600" cy="536638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693920" y="848995"/>
            <a:ext cx="4000500" cy="53479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816610" y="5163820"/>
            <a:ext cx="10539095" cy="419100"/>
          </a:xfrm>
          <a:prstGeom prst="rect">
            <a:avLst/>
          </a:prstGeom>
          <a:noFill/>
        </p:spPr>
        <p:txBody>
          <a:bodyPr wrap="square" rtlCol="0">
            <a:noAutofit/>
          </a:bodyPr>
          <a:p>
            <a:r>
              <a:rPr lang="zh-CN" sz="2000">
                <a:solidFill>
                  <a:schemeClr val="tx1"/>
                </a:solidFill>
              </a:rPr>
              <a:t>短期主要矛盾：美伊冲突，石油、天然气、油运、工业品（天青石、甲醇、硫磺、溴素）等</a:t>
            </a:r>
            <a:endParaRPr lang="zh-CN" sz="2000">
              <a:solidFill>
                <a:schemeClr val="tx1"/>
              </a:solidFill>
            </a:endParaRPr>
          </a:p>
        </p:txBody>
      </p:sp>
      <p:pic>
        <p:nvPicPr>
          <p:cNvPr id="3" name="图片 2"/>
          <p:cNvPicPr>
            <a:picLocks noChangeAspect="1"/>
          </p:cNvPicPr>
          <p:nvPr/>
        </p:nvPicPr>
        <p:blipFill>
          <a:blip r:embed="rId3"/>
          <a:stretch>
            <a:fillRect/>
          </a:stretch>
        </p:blipFill>
        <p:spPr>
          <a:xfrm>
            <a:off x="300355" y="1374140"/>
            <a:ext cx="5941060" cy="3183890"/>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6286500" y="1374140"/>
            <a:ext cx="5662930" cy="3183890"/>
          </a:xfrm>
          <a:prstGeom prst="rect">
            <a:avLst/>
          </a:prstGeom>
          <a:ln>
            <a:solidFill>
              <a:schemeClr val="accent1"/>
            </a:solidFill>
          </a:ln>
        </p:spPr>
      </p:pic>
      <p:sp>
        <p:nvSpPr>
          <p:cNvPr id="8" name="文本框 7"/>
          <p:cNvSpPr txBox="1"/>
          <p:nvPr>
            <p:custDataLst>
              <p:tags r:id="rId5"/>
            </p:custDataLst>
          </p:nvPr>
        </p:nvSpPr>
        <p:spPr>
          <a:xfrm>
            <a:off x="4295140" y="4219575"/>
            <a:ext cx="1878330" cy="285115"/>
          </a:xfrm>
          <a:prstGeom prst="rect">
            <a:avLst/>
          </a:prstGeom>
          <a:noFill/>
        </p:spPr>
        <p:txBody>
          <a:bodyPr wrap="square" rtlCol="0">
            <a:noAutofit/>
          </a:bodyPr>
          <a:p>
            <a:r>
              <a:rPr lang="zh-CN" sz="1200">
                <a:solidFill>
                  <a:schemeClr val="tx1"/>
                </a:solidFill>
              </a:rPr>
              <a:t>资料来源：中国基金报</a:t>
            </a:r>
            <a:endParaRPr lang="zh-CN" sz="1200">
              <a:solidFill>
                <a:schemeClr val="tx1"/>
              </a:solidFill>
            </a:endParaRPr>
          </a:p>
        </p:txBody>
      </p:sp>
      <p:sp>
        <p:nvSpPr>
          <p:cNvPr id="9" name="文本框 8"/>
          <p:cNvSpPr txBox="1"/>
          <p:nvPr>
            <p:custDataLst>
              <p:tags r:id="rId6"/>
            </p:custDataLst>
          </p:nvPr>
        </p:nvSpPr>
        <p:spPr>
          <a:xfrm>
            <a:off x="9732645" y="4219575"/>
            <a:ext cx="2012315" cy="266700"/>
          </a:xfrm>
          <a:prstGeom prst="rect">
            <a:avLst/>
          </a:prstGeom>
          <a:noFill/>
        </p:spPr>
        <p:txBody>
          <a:bodyPr wrap="square" rtlCol="0">
            <a:noAutofit/>
          </a:bodyPr>
          <a:p>
            <a:r>
              <a:rPr lang="zh-CN" sz="1200">
                <a:solidFill>
                  <a:schemeClr val="tx1"/>
                </a:solidFill>
              </a:rPr>
              <a:t>资料来源：中国新闻周刊</a:t>
            </a:r>
            <a:endParaRPr lang="zh-CN" sz="1200">
              <a:solidFill>
                <a:schemeClr val="tx1"/>
              </a:solidFill>
            </a:endParaRPr>
          </a:p>
        </p:txBody>
      </p:sp>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PA" val="v5.2.11"/>
  <p:tag name="KSO_WM_DIAGRAM_VIRTUALLY_FRAME" val="{&quot;height&quot;:404.2,&quot;left&quot;:49.4,&quot;top&quot;:87.15,&quot;width&quot;:861.3034645669292}"/>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DIAGRAM_VIRTUALLY_FRAME" val="{&quot;height&quot;:367,&quot;left&quot;:25.1,&quot;top&quot;:97.1,&quot;width&quot;:914.75}"/>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2191</Words>
  <Application>WPS 演示</Application>
  <PresentationFormat>宽屏</PresentationFormat>
  <Paragraphs>211</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792</cp:revision>
  <dcterms:created xsi:type="dcterms:W3CDTF">2019-06-19T02:08:00Z</dcterms:created>
  <dcterms:modified xsi:type="dcterms:W3CDTF">2026-03-03T05:54:17Z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